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6" r:id="rId4"/>
  </p:sldMasterIdLst>
  <p:notesMasterIdLst>
    <p:notesMasterId r:id="rId58"/>
  </p:notesMasterIdLst>
  <p:handoutMasterIdLst>
    <p:handoutMasterId r:id="rId59"/>
  </p:handoutMasterIdLst>
  <p:sldIdLst>
    <p:sldId id="300" r:id="rId5"/>
    <p:sldId id="2147483552" r:id="rId6"/>
    <p:sldId id="2147483563" r:id="rId7"/>
    <p:sldId id="2147483572" r:id="rId8"/>
    <p:sldId id="2147483573" r:id="rId9"/>
    <p:sldId id="2147483574" r:id="rId10"/>
    <p:sldId id="2147483575" r:id="rId11"/>
    <p:sldId id="2147483576" r:id="rId12"/>
    <p:sldId id="2147483577" r:id="rId13"/>
    <p:sldId id="2147483578" r:id="rId14"/>
    <p:sldId id="2147483579" r:id="rId15"/>
    <p:sldId id="2147483580" r:id="rId16"/>
    <p:sldId id="2147483581" r:id="rId17"/>
    <p:sldId id="2147483582" r:id="rId18"/>
    <p:sldId id="2147483584" r:id="rId19"/>
    <p:sldId id="2147483602" r:id="rId20"/>
    <p:sldId id="2147483601" r:id="rId21"/>
    <p:sldId id="2147483600" r:id="rId22"/>
    <p:sldId id="2147483599" r:id="rId23"/>
    <p:sldId id="2147483598" r:id="rId24"/>
    <p:sldId id="2147483597" r:id="rId25"/>
    <p:sldId id="2147483596" r:id="rId26"/>
    <p:sldId id="2147483595" r:id="rId27"/>
    <p:sldId id="2147483594" r:id="rId28"/>
    <p:sldId id="2147483593" r:id="rId29"/>
    <p:sldId id="2147483606" r:id="rId30"/>
    <p:sldId id="2147483607" r:id="rId31"/>
    <p:sldId id="2147483608" r:id="rId32"/>
    <p:sldId id="2147483621" r:id="rId33"/>
    <p:sldId id="2147483620" r:id="rId34"/>
    <p:sldId id="2147483619" r:id="rId35"/>
    <p:sldId id="2147483618" r:id="rId36"/>
    <p:sldId id="2147483617" r:id="rId37"/>
    <p:sldId id="2147483616" r:id="rId38"/>
    <p:sldId id="2147483615" r:id="rId39"/>
    <p:sldId id="2147483614" r:id="rId40"/>
    <p:sldId id="2147483613" r:id="rId41"/>
    <p:sldId id="2147483612" r:id="rId42"/>
    <p:sldId id="2147483611" r:id="rId43"/>
    <p:sldId id="2147483610" r:id="rId44"/>
    <p:sldId id="2147483609" r:id="rId45"/>
    <p:sldId id="2147483586" r:id="rId46"/>
    <p:sldId id="2147483587" r:id="rId47"/>
    <p:sldId id="2147483588" r:id="rId48"/>
    <p:sldId id="2147483589" r:id="rId49"/>
    <p:sldId id="2147483590" r:id="rId50"/>
    <p:sldId id="2147483591" r:id="rId51"/>
    <p:sldId id="2147483592" r:id="rId52"/>
    <p:sldId id="2147483622" r:id="rId53"/>
    <p:sldId id="2147483567" r:id="rId54"/>
    <p:sldId id="2147483568" r:id="rId55"/>
    <p:sldId id="2147483569" r:id="rId56"/>
    <p:sldId id="2147483570" r:id="rId57"/>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7" pos="3840">
          <p15:clr>
            <a:srgbClr val="A4A3A4"/>
          </p15:clr>
        </p15:guide>
        <p15:guide id="8" orient="horz" pos="216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1C41"/>
    <a:srgbClr val="004D5F"/>
    <a:srgbClr val="A4899F"/>
    <a:srgbClr val="64B3E8"/>
    <a:srgbClr val="F7D117"/>
    <a:srgbClr val="00968F"/>
    <a:srgbClr val="002F6C"/>
    <a:srgbClr val="00809E"/>
    <a:srgbClr val="00A3E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48A44DE-BD0B-4D39-AEE6-88E8B85B6D22}" v="110" dt="2025-08-08T20:00:58.41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643" autoAdjust="0"/>
    <p:restoredTop sz="94660"/>
  </p:normalViewPr>
  <p:slideViewPr>
    <p:cSldViewPr snapToGrid="0" showGuides="1">
      <p:cViewPr varScale="1">
        <p:scale>
          <a:sx n="108" d="100"/>
          <a:sy n="108" d="100"/>
        </p:scale>
        <p:origin x="378" y="108"/>
      </p:cViewPr>
      <p:guideLst>
        <p:guide pos="3840"/>
        <p:guide orient="horz" pos="216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83" d="100"/>
          <a:sy n="83" d="100"/>
        </p:scale>
        <p:origin x="3888" y="84"/>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notesMaster" Target="notesMasters/notesMaster1.xml"/><Relationship Id="rId5" Type="http://schemas.openxmlformats.org/officeDocument/2006/relationships/slide" Target="slides/slide1.xml"/><Relationship Id="rId61" Type="http://schemas.openxmlformats.org/officeDocument/2006/relationships/viewProps" Target="viewProp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microsoft.com/office/2016/11/relationships/changesInfo" Target="changesInfos/changesInfo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handoutMaster" Target="handoutMasters/handoutMaster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presProps" Target="presProps.xml"/><Relationship Id="rId65"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berto, Dale W (US)" userId="15948322-b9c0-446d-a44f-d0c1cf18a75b" providerId="ADAL" clId="{448A44DE-BD0B-4D39-AEE6-88E8B85B6D22}"/>
    <pc:docChg chg="undo custSel addSld delSld modSld sldOrd modMainMaster">
      <pc:chgData name="Alberto, Dale W (US)" userId="15948322-b9c0-446d-a44f-d0c1cf18a75b" providerId="ADAL" clId="{448A44DE-BD0B-4D39-AEE6-88E8B85B6D22}" dt="2025-08-08T20:15:57.763" v="14884" actId="1076"/>
      <pc:docMkLst>
        <pc:docMk/>
      </pc:docMkLst>
      <pc:sldChg chg="del">
        <pc:chgData name="Alberto, Dale W (US)" userId="15948322-b9c0-446d-a44f-d0c1cf18a75b" providerId="ADAL" clId="{448A44DE-BD0B-4D39-AEE6-88E8B85B6D22}" dt="2025-07-25T19:19:05.751" v="219"/>
        <pc:sldMkLst>
          <pc:docMk/>
          <pc:sldMk cId="0" sldId="260"/>
        </pc:sldMkLst>
      </pc:sldChg>
      <pc:sldChg chg="del">
        <pc:chgData name="Alberto, Dale W (US)" userId="15948322-b9c0-446d-a44f-d0c1cf18a75b" providerId="ADAL" clId="{448A44DE-BD0B-4D39-AEE6-88E8B85B6D22}" dt="2025-08-01T16:21:58.975" v="4062" actId="2696"/>
        <pc:sldMkLst>
          <pc:docMk/>
          <pc:sldMk cId="3167103514" sldId="269"/>
        </pc:sldMkLst>
      </pc:sldChg>
      <pc:sldChg chg="modSp mod">
        <pc:chgData name="Alberto, Dale W (US)" userId="15948322-b9c0-446d-a44f-d0c1cf18a75b" providerId="ADAL" clId="{448A44DE-BD0B-4D39-AEE6-88E8B85B6D22}" dt="2025-07-25T19:15:03.554" v="154" actId="20577"/>
        <pc:sldMkLst>
          <pc:docMk/>
          <pc:sldMk cId="2498576639" sldId="300"/>
        </pc:sldMkLst>
        <pc:spChg chg="mod">
          <ac:chgData name="Alberto, Dale W (US)" userId="15948322-b9c0-446d-a44f-d0c1cf18a75b" providerId="ADAL" clId="{448A44DE-BD0B-4D39-AEE6-88E8B85B6D22}" dt="2025-07-25T19:15:03.554" v="154" actId="20577"/>
          <ac:spMkLst>
            <pc:docMk/>
            <pc:sldMk cId="2498576639" sldId="300"/>
            <ac:spMk id="2" creationId="{411BC57B-165A-30B8-7B66-FE91BE5EEA3C}"/>
          </ac:spMkLst>
        </pc:spChg>
        <pc:spChg chg="mod">
          <ac:chgData name="Alberto, Dale W (US)" userId="15948322-b9c0-446d-a44f-d0c1cf18a75b" providerId="ADAL" clId="{448A44DE-BD0B-4D39-AEE6-88E8B85B6D22}" dt="2025-07-25T19:14:31.329" v="117" actId="20577"/>
          <ac:spMkLst>
            <pc:docMk/>
            <pc:sldMk cId="2498576639" sldId="300"/>
            <ac:spMk id="3" creationId="{5705AA8C-565A-A851-C5E9-A81881E14B51}"/>
          </ac:spMkLst>
        </pc:spChg>
        <pc:spChg chg="mod">
          <ac:chgData name="Alberto, Dale W (US)" userId="15948322-b9c0-446d-a44f-d0c1cf18a75b" providerId="ADAL" clId="{448A44DE-BD0B-4D39-AEE6-88E8B85B6D22}" dt="2025-07-25T19:14:18.016" v="102" actId="20577"/>
          <ac:spMkLst>
            <pc:docMk/>
            <pc:sldMk cId="2498576639" sldId="300"/>
            <ac:spMk id="5" creationId="{F71E5F27-D4C1-FB49-DCE7-41ECA1462048}"/>
          </ac:spMkLst>
        </pc:spChg>
      </pc:sldChg>
      <pc:sldChg chg="del">
        <pc:chgData name="Alberto, Dale W (US)" userId="15948322-b9c0-446d-a44f-d0c1cf18a75b" providerId="ADAL" clId="{448A44DE-BD0B-4D39-AEE6-88E8B85B6D22}" dt="2025-07-25T19:16:08.804" v="180" actId="47"/>
        <pc:sldMkLst>
          <pc:docMk/>
          <pc:sldMk cId="433965805" sldId="332"/>
        </pc:sldMkLst>
      </pc:sldChg>
      <pc:sldChg chg="del">
        <pc:chgData name="Alberto, Dale W (US)" userId="15948322-b9c0-446d-a44f-d0c1cf18a75b" providerId="ADAL" clId="{448A44DE-BD0B-4D39-AEE6-88E8B85B6D22}" dt="2025-07-25T19:16:07.050" v="176" actId="47"/>
        <pc:sldMkLst>
          <pc:docMk/>
          <pc:sldMk cId="997971551" sldId="347"/>
        </pc:sldMkLst>
      </pc:sldChg>
      <pc:sldChg chg="del">
        <pc:chgData name="Alberto, Dale W (US)" userId="15948322-b9c0-446d-a44f-d0c1cf18a75b" providerId="ADAL" clId="{448A44DE-BD0B-4D39-AEE6-88E8B85B6D22}" dt="2025-07-25T19:16:08.377" v="179" actId="47"/>
        <pc:sldMkLst>
          <pc:docMk/>
          <pc:sldMk cId="270669100" sldId="2072577882"/>
        </pc:sldMkLst>
      </pc:sldChg>
      <pc:sldChg chg="del">
        <pc:chgData name="Alberto, Dale W (US)" userId="15948322-b9c0-446d-a44f-d0c1cf18a75b" providerId="ADAL" clId="{448A44DE-BD0B-4D39-AEE6-88E8B85B6D22}" dt="2025-07-25T19:16:10.284" v="181" actId="47"/>
        <pc:sldMkLst>
          <pc:docMk/>
          <pc:sldMk cId="3853573152" sldId="2072577883"/>
        </pc:sldMkLst>
      </pc:sldChg>
      <pc:sldChg chg="del">
        <pc:chgData name="Alberto, Dale W (US)" userId="15948322-b9c0-446d-a44f-d0c1cf18a75b" providerId="ADAL" clId="{448A44DE-BD0B-4D39-AEE6-88E8B85B6D22}" dt="2025-07-25T19:16:06.141" v="173" actId="47"/>
        <pc:sldMkLst>
          <pc:docMk/>
          <pc:sldMk cId="3384057420" sldId="2147483544"/>
        </pc:sldMkLst>
      </pc:sldChg>
      <pc:sldChg chg="del">
        <pc:chgData name="Alberto, Dale W (US)" userId="15948322-b9c0-446d-a44f-d0c1cf18a75b" providerId="ADAL" clId="{448A44DE-BD0B-4D39-AEE6-88E8B85B6D22}" dt="2025-07-25T19:16:04.329" v="169" actId="47"/>
        <pc:sldMkLst>
          <pc:docMk/>
          <pc:sldMk cId="4079702110" sldId="2147483546"/>
        </pc:sldMkLst>
      </pc:sldChg>
      <pc:sldChg chg="del">
        <pc:chgData name="Alberto, Dale W (US)" userId="15948322-b9c0-446d-a44f-d0c1cf18a75b" providerId="ADAL" clId="{448A44DE-BD0B-4D39-AEE6-88E8B85B6D22}" dt="2025-07-25T19:16:03.754" v="168" actId="47"/>
        <pc:sldMkLst>
          <pc:docMk/>
          <pc:sldMk cId="1237809859" sldId="2147483547"/>
        </pc:sldMkLst>
      </pc:sldChg>
      <pc:sldChg chg="del">
        <pc:chgData name="Alberto, Dale W (US)" userId="15948322-b9c0-446d-a44f-d0c1cf18a75b" providerId="ADAL" clId="{448A44DE-BD0B-4D39-AEE6-88E8B85B6D22}" dt="2025-07-25T19:16:04.357" v="170" actId="47"/>
        <pc:sldMkLst>
          <pc:docMk/>
          <pc:sldMk cId="2417604345" sldId="2147483549"/>
        </pc:sldMkLst>
      </pc:sldChg>
      <pc:sldChg chg="del">
        <pc:chgData name="Alberto, Dale W (US)" userId="15948322-b9c0-446d-a44f-d0c1cf18a75b" providerId="ADAL" clId="{448A44DE-BD0B-4D39-AEE6-88E8B85B6D22}" dt="2025-07-25T19:16:06.693" v="175" actId="47"/>
        <pc:sldMkLst>
          <pc:docMk/>
          <pc:sldMk cId="1394815725" sldId="2147483551"/>
        </pc:sldMkLst>
      </pc:sldChg>
      <pc:sldChg chg="addSp delSp modSp mod">
        <pc:chgData name="Alberto, Dale W (US)" userId="15948322-b9c0-446d-a44f-d0c1cf18a75b" providerId="ADAL" clId="{448A44DE-BD0B-4D39-AEE6-88E8B85B6D22}" dt="2025-08-01T17:38:14.915" v="4653" actId="20577"/>
        <pc:sldMkLst>
          <pc:docMk/>
          <pc:sldMk cId="3063864630" sldId="2147483552"/>
        </pc:sldMkLst>
        <pc:spChg chg="mod">
          <ac:chgData name="Alberto, Dale W (US)" userId="15948322-b9c0-446d-a44f-d0c1cf18a75b" providerId="ADAL" clId="{448A44DE-BD0B-4D39-AEE6-88E8B85B6D22}" dt="2025-08-01T17:38:14.915" v="4653" actId="20577"/>
          <ac:spMkLst>
            <pc:docMk/>
            <pc:sldMk cId="3063864630" sldId="2147483552"/>
            <ac:spMk id="20" creationId="{5EA811C5-C283-B139-6F14-A3A32E254203}"/>
          </ac:spMkLst>
        </pc:spChg>
        <pc:picChg chg="add mod">
          <ac:chgData name="Alberto, Dale W (US)" userId="15948322-b9c0-446d-a44f-d0c1cf18a75b" providerId="ADAL" clId="{448A44DE-BD0B-4D39-AEE6-88E8B85B6D22}" dt="2025-08-01T17:19:35.095" v="4301" actId="1076"/>
          <ac:picMkLst>
            <pc:docMk/>
            <pc:sldMk cId="3063864630" sldId="2147483552"/>
            <ac:picMk id="3" creationId="{75D5CE90-A5FB-75E2-97E3-15BBE40AAD3D}"/>
          </ac:picMkLst>
        </pc:picChg>
      </pc:sldChg>
      <pc:sldChg chg="del">
        <pc:chgData name="Alberto, Dale W (US)" userId="15948322-b9c0-446d-a44f-d0c1cf18a75b" providerId="ADAL" clId="{448A44DE-BD0B-4D39-AEE6-88E8B85B6D22}" dt="2025-07-25T19:16:05.538" v="172" actId="47"/>
        <pc:sldMkLst>
          <pc:docMk/>
          <pc:sldMk cId="385319752" sldId="2147483553"/>
        </pc:sldMkLst>
      </pc:sldChg>
      <pc:sldChg chg="del">
        <pc:chgData name="Alberto, Dale W (US)" userId="15948322-b9c0-446d-a44f-d0c1cf18a75b" providerId="ADAL" clId="{448A44DE-BD0B-4D39-AEE6-88E8B85B6D22}" dt="2025-07-25T19:16:07.643" v="178" actId="47"/>
        <pc:sldMkLst>
          <pc:docMk/>
          <pc:sldMk cId="1216082999" sldId="2147483555"/>
        </pc:sldMkLst>
      </pc:sldChg>
      <pc:sldChg chg="del">
        <pc:chgData name="Alberto, Dale W (US)" userId="15948322-b9c0-446d-a44f-d0c1cf18a75b" providerId="ADAL" clId="{448A44DE-BD0B-4D39-AEE6-88E8B85B6D22}" dt="2025-07-25T19:16:07.356" v="177" actId="47"/>
        <pc:sldMkLst>
          <pc:docMk/>
          <pc:sldMk cId="733038507" sldId="2147483556"/>
        </pc:sldMkLst>
      </pc:sldChg>
      <pc:sldChg chg="del">
        <pc:chgData name="Alberto, Dale W (US)" userId="15948322-b9c0-446d-a44f-d0c1cf18a75b" providerId="ADAL" clId="{448A44DE-BD0B-4D39-AEE6-88E8B85B6D22}" dt="2025-07-25T19:16:06.492" v="174" actId="47"/>
        <pc:sldMkLst>
          <pc:docMk/>
          <pc:sldMk cId="3189122954" sldId="2147483561"/>
        </pc:sldMkLst>
      </pc:sldChg>
      <pc:sldChg chg="del">
        <pc:chgData name="Alberto, Dale W (US)" userId="15948322-b9c0-446d-a44f-d0c1cf18a75b" providerId="ADAL" clId="{448A44DE-BD0B-4D39-AEE6-88E8B85B6D22}" dt="2025-07-25T19:16:04.666" v="171" actId="47"/>
        <pc:sldMkLst>
          <pc:docMk/>
          <pc:sldMk cId="3458399958" sldId="2147483562"/>
        </pc:sldMkLst>
      </pc:sldChg>
      <pc:sldChg chg="addSp delSp modSp add mod">
        <pc:chgData name="Alberto, Dale W (US)" userId="15948322-b9c0-446d-a44f-d0c1cf18a75b" providerId="ADAL" clId="{448A44DE-BD0B-4D39-AEE6-88E8B85B6D22}" dt="2025-08-08T20:15:38.891" v="14883" actId="20577"/>
        <pc:sldMkLst>
          <pc:docMk/>
          <pc:sldMk cId="1395183596" sldId="2147483563"/>
        </pc:sldMkLst>
        <pc:spChg chg="mod">
          <ac:chgData name="Alberto, Dale W (US)" userId="15948322-b9c0-446d-a44f-d0c1cf18a75b" providerId="ADAL" clId="{448A44DE-BD0B-4D39-AEE6-88E8B85B6D22}" dt="2025-08-08T20:15:38.891" v="14883" actId="20577"/>
          <ac:spMkLst>
            <pc:docMk/>
            <pc:sldMk cId="1395183596" sldId="2147483563"/>
            <ac:spMk id="20" creationId="{56466105-4DCD-ED41-5667-08B26D98DA04}"/>
          </ac:spMkLst>
        </pc:spChg>
        <pc:spChg chg="mod">
          <ac:chgData name="Alberto, Dale W (US)" userId="15948322-b9c0-446d-a44f-d0c1cf18a75b" providerId="ADAL" clId="{448A44DE-BD0B-4D39-AEE6-88E8B85B6D22}" dt="2025-08-01T17:50:21.700" v="4840" actId="1076"/>
          <ac:spMkLst>
            <pc:docMk/>
            <pc:sldMk cId="1395183596" sldId="2147483563"/>
            <ac:spMk id="50" creationId="{CA8D0E29-E5CC-429D-79B7-4898D745733B}"/>
          </ac:spMkLst>
        </pc:spChg>
      </pc:sldChg>
      <pc:sldChg chg="modSp add del mod">
        <pc:chgData name="Alberto, Dale W (US)" userId="15948322-b9c0-446d-a44f-d0c1cf18a75b" providerId="ADAL" clId="{448A44DE-BD0B-4D39-AEE6-88E8B85B6D22}" dt="2025-07-25T19:49:17.999" v="491" actId="47"/>
        <pc:sldMkLst>
          <pc:docMk/>
          <pc:sldMk cId="3377487904" sldId="2147483564"/>
        </pc:sldMkLst>
      </pc:sldChg>
      <pc:sldChg chg="new del">
        <pc:chgData name="Alberto, Dale W (US)" userId="15948322-b9c0-446d-a44f-d0c1cf18a75b" providerId="ADAL" clId="{448A44DE-BD0B-4D39-AEE6-88E8B85B6D22}" dt="2025-07-25T19:18:35.501" v="216" actId="2696"/>
        <pc:sldMkLst>
          <pc:docMk/>
          <pc:sldMk cId="4040837422" sldId="2147483565"/>
        </pc:sldMkLst>
      </pc:sldChg>
      <pc:sldChg chg="addSp delSp modSp add del mod">
        <pc:chgData name="Alberto, Dale W (US)" userId="15948322-b9c0-446d-a44f-d0c1cf18a75b" providerId="ADAL" clId="{448A44DE-BD0B-4D39-AEE6-88E8B85B6D22}" dt="2025-07-25T19:20:50.245" v="250" actId="47"/>
        <pc:sldMkLst>
          <pc:docMk/>
          <pc:sldMk cId="3578920233" sldId="2147483566"/>
        </pc:sldMkLst>
      </pc:sldChg>
      <pc:sldChg chg="modSp add mod">
        <pc:chgData name="Alberto, Dale W (US)" userId="15948322-b9c0-446d-a44f-d0c1cf18a75b" providerId="ADAL" clId="{448A44DE-BD0B-4D39-AEE6-88E8B85B6D22}" dt="2025-08-01T15:49:13.068" v="3281"/>
        <pc:sldMkLst>
          <pc:docMk/>
          <pc:sldMk cId="3069739801" sldId="2147483567"/>
        </pc:sldMkLst>
        <pc:spChg chg="mod">
          <ac:chgData name="Alberto, Dale W (US)" userId="15948322-b9c0-446d-a44f-d0c1cf18a75b" providerId="ADAL" clId="{448A44DE-BD0B-4D39-AEE6-88E8B85B6D22}" dt="2025-07-25T19:23:05.554" v="291" actId="5793"/>
          <ac:spMkLst>
            <pc:docMk/>
            <pc:sldMk cId="3069739801" sldId="2147483567"/>
            <ac:spMk id="20" creationId="{5836A5F4-00CE-77A5-8941-A8231D626864}"/>
          </ac:spMkLst>
        </pc:spChg>
        <pc:spChg chg="mod">
          <ac:chgData name="Alberto, Dale W (US)" userId="15948322-b9c0-446d-a44f-d0c1cf18a75b" providerId="ADAL" clId="{448A44DE-BD0B-4D39-AEE6-88E8B85B6D22}" dt="2025-08-01T15:49:13.068" v="3281"/>
          <ac:spMkLst>
            <pc:docMk/>
            <pc:sldMk cId="3069739801" sldId="2147483567"/>
            <ac:spMk id="50" creationId="{F08E6D35-DA4E-729B-F7B5-FCE6C8CCE9FF}"/>
          </ac:spMkLst>
        </pc:spChg>
      </pc:sldChg>
      <pc:sldChg chg="modSp add mod">
        <pc:chgData name="Alberto, Dale W (US)" userId="15948322-b9c0-446d-a44f-d0c1cf18a75b" providerId="ADAL" clId="{448A44DE-BD0B-4D39-AEE6-88E8B85B6D22}" dt="2025-07-25T19:49:39.329" v="492" actId="20577"/>
        <pc:sldMkLst>
          <pc:docMk/>
          <pc:sldMk cId="1007484971" sldId="2147483568"/>
        </pc:sldMkLst>
        <pc:spChg chg="mod">
          <ac:chgData name="Alberto, Dale W (US)" userId="15948322-b9c0-446d-a44f-d0c1cf18a75b" providerId="ADAL" clId="{448A44DE-BD0B-4D39-AEE6-88E8B85B6D22}" dt="2025-07-25T19:49:39.329" v="492" actId="20577"/>
          <ac:spMkLst>
            <pc:docMk/>
            <pc:sldMk cId="1007484971" sldId="2147483568"/>
            <ac:spMk id="20" creationId="{AFD41D33-DE59-7F16-D816-A18BBDDC8D88}"/>
          </ac:spMkLst>
        </pc:spChg>
      </pc:sldChg>
      <pc:sldChg chg="modSp add mod">
        <pc:chgData name="Alberto, Dale W (US)" userId="15948322-b9c0-446d-a44f-d0c1cf18a75b" providerId="ADAL" clId="{448A44DE-BD0B-4D39-AEE6-88E8B85B6D22}" dt="2025-07-25T19:24:38.707" v="308" actId="20577"/>
        <pc:sldMkLst>
          <pc:docMk/>
          <pc:sldMk cId="2038709183" sldId="2147483569"/>
        </pc:sldMkLst>
        <pc:spChg chg="mod">
          <ac:chgData name="Alberto, Dale W (US)" userId="15948322-b9c0-446d-a44f-d0c1cf18a75b" providerId="ADAL" clId="{448A44DE-BD0B-4D39-AEE6-88E8B85B6D22}" dt="2025-07-25T19:24:32.935" v="300"/>
          <ac:spMkLst>
            <pc:docMk/>
            <pc:sldMk cId="2038709183" sldId="2147483569"/>
            <ac:spMk id="20" creationId="{F1A50852-BD05-CE53-BC98-FD304D7AD41E}"/>
          </ac:spMkLst>
        </pc:spChg>
        <pc:spChg chg="mod">
          <ac:chgData name="Alberto, Dale W (US)" userId="15948322-b9c0-446d-a44f-d0c1cf18a75b" providerId="ADAL" clId="{448A44DE-BD0B-4D39-AEE6-88E8B85B6D22}" dt="2025-07-25T19:24:38.707" v="308" actId="20577"/>
          <ac:spMkLst>
            <pc:docMk/>
            <pc:sldMk cId="2038709183" sldId="2147483569"/>
            <ac:spMk id="50" creationId="{44534A9D-C29F-24A7-F676-48DE01F64C39}"/>
          </ac:spMkLst>
        </pc:spChg>
      </pc:sldChg>
      <pc:sldChg chg="modSp add mod">
        <pc:chgData name="Alberto, Dale W (US)" userId="15948322-b9c0-446d-a44f-d0c1cf18a75b" providerId="ADAL" clId="{448A44DE-BD0B-4D39-AEE6-88E8B85B6D22}" dt="2025-07-25T19:32:51.015" v="395" actId="20577"/>
        <pc:sldMkLst>
          <pc:docMk/>
          <pc:sldMk cId="169076655" sldId="2147483570"/>
        </pc:sldMkLst>
        <pc:spChg chg="mod">
          <ac:chgData name="Alberto, Dale W (US)" userId="15948322-b9c0-446d-a44f-d0c1cf18a75b" providerId="ADAL" clId="{448A44DE-BD0B-4D39-AEE6-88E8B85B6D22}" dt="2025-07-25T19:32:51.015" v="395" actId="20577"/>
          <ac:spMkLst>
            <pc:docMk/>
            <pc:sldMk cId="169076655" sldId="2147483570"/>
            <ac:spMk id="20" creationId="{6767A1C5-28EB-6805-D0A8-E72DD04C10A0}"/>
          </ac:spMkLst>
        </pc:spChg>
      </pc:sldChg>
      <pc:sldChg chg="modSp add del mod">
        <pc:chgData name="Alberto, Dale W (US)" userId="15948322-b9c0-446d-a44f-d0c1cf18a75b" providerId="ADAL" clId="{448A44DE-BD0B-4D39-AEE6-88E8B85B6D22}" dt="2025-07-25T19:49:59.925" v="493" actId="47"/>
        <pc:sldMkLst>
          <pc:docMk/>
          <pc:sldMk cId="1233543835" sldId="2147483571"/>
        </pc:sldMkLst>
      </pc:sldChg>
      <pc:sldChg chg="modSp add mod ord">
        <pc:chgData name="Alberto, Dale W (US)" userId="15948322-b9c0-446d-a44f-d0c1cf18a75b" providerId="ADAL" clId="{448A44DE-BD0B-4D39-AEE6-88E8B85B6D22}" dt="2025-08-08T20:15:57.763" v="14884" actId="1076"/>
        <pc:sldMkLst>
          <pc:docMk/>
          <pc:sldMk cId="1498347702" sldId="2147483572"/>
        </pc:sldMkLst>
        <pc:spChg chg="mod">
          <ac:chgData name="Alberto, Dale W (US)" userId="15948322-b9c0-446d-a44f-d0c1cf18a75b" providerId="ADAL" clId="{448A44DE-BD0B-4D39-AEE6-88E8B85B6D22}" dt="2025-08-08T20:15:57.763" v="14884" actId="1076"/>
          <ac:spMkLst>
            <pc:docMk/>
            <pc:sldMk cId="1498347702" sldId="2147483572"/>
            <ac:spMk id="20" creationId="{D65CE483-7B4A-9720-C240-D2378010F682}"/>
          </ac:spMkLst>
        </pc:spChg>
        <pc:spChg chg="mod">
          <ac:chgData name="Alberto, Dale W (US)" userId="15948322-b9c0-446d-a44f-d0c1cf18a75b" providerId="ADAL" clId="{448A44DE-BD0B-4D39-AEE6-88E8B85B6D22}" dt="2025-08-01T16:02:15.154" v="3908" actId="20577"/>
          <ac:spMkLst>
            <pc:docMk/>
            <pc:sldMk cId="1498347702" sldId="2147483572"/>
            <ac:spMk id="50" creationId="{C8D2F19C-1306-5A24-0ED4-C5C5F390E8D6}"/>
          </ac:spMkLst>
        </pc:spChg>
      </pc:sldChg>
      <pc:sldChg chg="addSp delSp modSp add mod ord">
        <pc:chgData name="Alberto, Dale W (US)" userId="15948322-b9c0-446d-a44f-d0c1cf18a75b" providerId="ADAL" clId="{448A44DE-BD0B-4D39-AEE6-88E8B85B6D22}" dt="2025-08-01T16:01:39.259" v="3898"/>
        <pc:sldMkLst>
          <pc:docMk/>
          <pc:sldMk cId="3771491112" sldId="2147483573"/>
        </pc:sldMkLst>
        <pc:spChg chg="add mod">
          <ac:chgData name="Alberto, Dale W (US)" userId="15948322-b9c0-446d-a44f-d0c1cf18a75b" providerId="ADAL" clId="{448A44DE-BD0B-4D39-AEE6-88E8B85B6D22}" dt="2025-08-01T14:23:08.694" v="1461" actId="20577"/>
          <ac:spMkLst>
            <pc:docMk/>
            <pc:sldMk cId="3771491112" sldId="2147483573"/>
            <ac:spMk id="8" creationId="{DBD3923F-B135-D64A-F023-9929DE563247}"/>
          </ac:spMkLst>
        </pc:spChg>
        <pc:spChg chg="add mod">
          <ac:chgData name="Alberto, Dale W (US)" userId="15948322-b9c0-446d-a44f-d0c1cf18a75b" providerId="ADAL" clId="{448A44DE-BD0B-4D39-AEE6-88E8B85B6D22}" dt="2025-07-25T20:01:54.539" v="676" actId="1076"/>
          <ac:spMkLst>
            <pc:docMk/>
            <pc:sldMk cId="3771491112" sldId="2147483573"/>
            <ac:spMk id="12" creationId="{195328A5-44F3-EF17-E771-43947D35EA4F}"/>
          </ac:spMkLst>
        </pc:spChg>
        <pc:spChg chg="mod">
          <ac:chgData name="Alberto, Dale W (US)" userId="15948322-b9c0-446d-a44f-d0c1cf18a75b" providerId="ADAL" clId="{448A44DE-BD0B-4D39-AEE6-88E8B85B6D22}" dt="2025-07-25T19:42:27.268" v="452" actId="20577"/>
          <ac:spMkLst>
            <pc:docMk/>
            <pc:sldMk cId="3771491112" sldId="2147483573"/>
            <ac:spMk id="50" creationId="{2F794F18-3A16-8A3A-0557-4EAA174AB135}"/>
          </ac:spMkLst>
        </pc:spChg>
        <pc:picChg chg="add mod">
          <ac:chgData name="Alberto, Dale W (US)" userId="15948322-b9c0-446d-a44f-d0c1cf18a75b" providerId="ADAL" clId="{448A44DE-BD0B-4D39-AEE6-88E8B85B6D22}" dt="2025-07-25T19:55:50.169" v="663" actId="1076"/>
          <ac:picMkLst>
            <pc:docMk/>
            <pc:sldMk cId="3771491112" sldId="2147483573"/>
            <ac:picMk id="6" creationId="{A8C402D8-E5A8-1B23-204E-C5731E894513}"/>
          </ac:picMkLst>
        </pc:picChg>
      </pc:sldChg>
      <pc:sldChg chg="addSp delSp modSp add mod">
        <pc:chgData name="Alberto, Dale W (US)" userId="15948322-b9c0-446d-a44f-d0c1cf18a75b" providerId="ADAL" clId="{448A44DE-BD0B-4D39-AEE6-88E8B85B6D22}" dt="2025-08-08T19:45:40.053" v="14372" actId="478"/>
        <pc:sldMkLst>
          <pc:docMk/>
          <pc:sldMk cId="1443154360" sldId="2147483574"/>
        </pc:sldMkLst>
        <pc:spChg chg="add mod">
          <ac:chgData name="Alberto, Dale W (US)" userId="15948322-b9c0-446d-a44f-d0c1cf18a75b" providerId="ADAL" clId="{448A44DE-BD0B-4D39-AEE6-88E8B85B6D22}" dt="2025-08-08T19:45:31.794" v="14371" actId="5793"/>
          <ac:spMkLst>
            <pc:docMk/>
            <pc:sldMk cId="1443154360" sldId="2147483574"/>
            <ac:spMk id="7" creationId="{E0910D84-AB24-61FC-BE64-6EFB66608631}"/>
          </ac:spMkLst>
        </pc:spChg>
        <pc:spChg chg="mod">
          <ac:chgData name="Alberto, Dale W (US)" userId="15948322-b9c0-446d-a44f-d0c1cf18a75b" providerId="ADAL" clId="{448A44DE-BD0B-4D39-AEE6-88E8B85B6D22}" dt="2025-08-01T15:49:34.495" v="3292" actId="20577"/>
          <ac:spMkLst>
            <pc:docMk/>
            <pc:sldMk cId="1443154360" sldId="2147483574"/>
            <ac:spMk id="50" creationId="{38700167-DDBF-5206-6C50-B38C84B1DB29}"/>
          </ac:spMkLst>
        </pc:spChg>
        <pc:picChg chg="add mod">
          <ac:chgData name="Alberto, Dale W (US)" userId="15948322-b9c0-446d-a44f-d0c1cf18a75b" providerId="ADAL" clId="{448A44DE-BD0B-4D39-AEE6-88E8B85B6D22}" dt="2025-08-06T12:34:51.081" v="14130" actId="1076"/>
          <ac:picMkLst>
            <pc:docMk/>
            <pc:sldMk cId="1443154360" sldId="2147483574"/>
            <ac:picMk id="3" creationId="{42597845-9C6F-6E4A-CFD4-177282F5E2A5}"/>
          </ac:picMkLst>
        </pc:picChg>
        <pc:picChg chg="add del mod">
          <ac:chgData name="Alberto, Dale W (US)" userId="15948322-b9c0-446d-a44f-d0c1cf18a75b" providerId="ADAL" clId="{448A44DE-BD0B-4D39-AEE6-88E8B85B6D22}" dt="2025-08-08T19:45:40.053" v="14372" actId="478"/>
          <ac:picMkLst>
            <pc:docMk/>
            <pc:sldMk cId="1443154360" sldId="2147483574"/>
            <ac:picMk id="4" creationId="{480811A9-BFD1-247D-4CB4-C4613F31D10A}"/>
          </ac:picMkLst>
        </pc:picChg>
      </pc:sldChg>
      <pc:sldChg chg="addSp delSp modSp add mod">
        <pc:chgData name="Alberto, Dale W (US)" userId="15948322-b9c0-446d-a44f-d0c1cf18a75b" providerId="ADAL" clId="{448A44DE-BD0B-4D39-AEE6-88E8B85B6D22}" dt="2025-08-01T16:23:45.810" v="4063" actId="1076"/>
        <pc:sldMkLst>
          <pc:docMk/>
          <pc:sldMk cId="1815472309" sldId="2147483575"/>
        </pc:sldMkLst>
        <pc:spChg chg="add mod">
          <ac:chgData name="Alberto, Dale W (US)" userId="15948322-b9c0-446d-a44f-d0c1cf18a75b" providerId="ADAL" clId="{448A44DE-BD0B-4D39-AEE6-88E8B85B6D22}" dt="2025-08-01T16:23:45.810" v="4063" actId="1076"/>
          <ac:spMkLst>
            <pc:docMk/>
            <pc:sldMk cId="1815472309" sldId="2147483575"/>
            <ac:spMk id="6" creationId="{7B265BFA-0BBF-6739-F3E8-AD35C023635F}"/>
          </ac:spMkLst>
        </pc:spChg>
        <pc:spChg chg="mod">
          <ac:chgData name="Alberto, Dale W (US)" userId="15948322-b9c0-446d-a44f-d0c1cf18a75b" providerId="ADAL" clId="{448A44DE-BD0B-4D39-AEE6-88E8B85B6D22}" dt="2025-08-01T15:49:40.608" v="3303" actId="20577"/>
          <ac:spMkLst>
            <pc:docMk/>
            <pc:sldMk cId="1815472309" sldId="2147483575"/>
            <ac:spMk id="50" creationId="{6688ED81-3336-EAE8-B286-18783CD3731D}"/>
          </ac:spMkLst>
        </pc:spChg>
        <pc:picChg chg="add mod">
          <ac:chgData name="Alberto, Dale W (US)" userId="15948322-b9c0-446d-a44f-d0c1cf18a75b" providerId="ADAL" clId="{448A44DE-BD0B-4D39-AEE6-88E8B85B6D22}" dt="2025-08-01T16:07:11.147" v="3997" actId="1076"/>
          <ac:picMkLst>
            <pc:docMk/>
            <pc:sldMk cId="1815472309" sldId="2147483575"/>
            <ac:picMk id="4" creationId="{B6DA4A4D-BA97-A8F8-3977-0DEFDF3BCA95}"/>
          </ac:picMkLst>
        </pc:picChg>
      </pc:sldChg>
      <pc:sldChg chg="addSp delSp modSp add mod">
        <pc:chgData name="Alberto, Dale W (US)" userId="15948322-b9c0-446d-a44f-d0c1cf18a75b" providerId="ADAL" clId="{448A44DE-BD0B-4D39-AEE6-88E8B85B6D22}" dt="2025-08-08T19:45:50.829" v="14373" actId="20577"/>
        <pc:sldMkLst>
          <pc:docMk/>
          <pc:sldMk cId="4220060779" sldId="2147483576"/>
        </pc:sldMkLst>
        <pc:spChg chg="add mod">
          <ac:chgData name="Alberto, Dale W (US)" userId="15948322-b9c0-446d-a44f-d0c1cf18a75b" providerId="ADAL" clId="{448A44DE-BD0B-4D39-AEE6-88E8B85B6D22}" dt="2025-08-08T19:45:50.829" v="14373" actId="20577"/>
          <ac:spMkLst>
            <pc:docMk/>
            <pc:sldMk cId="4220060779" sldId="2147483576"/>
            <ac:spMk id="6" creationId="{596A3F6C-8FFF-000E-205B-20FA27C566A6}"/>
          </ac:spMkLst>
        </pc:spChg>
        <pc:spChg chg="mod">
          <ac:chgData name="Alberto, Dale W (US)" userId="15948322-b9c0-446d-a44f-d0c1cf18a75b" providerId="ADAL" clId="{448A44DE-BD0B-4D39-AEE6-88E8B85B6D22}" dt="2025-08-01T15:49:49.128" v="3314" actId="20577"/>
          <ac:spMkLst>
            <pc:docMk/>
            <pc:sldMk cId="4220060779" sldId="2147483576"/>
            <ac:spMk id="50" creationId="{ECBB9D2E-9A90-31A6-DB45-930F9B8FA4F8}"/>
          </ac:spMkLst>
        </pc:spChg>
        <pc:picChg chg="add mod">
          <ac:chgData name="Alberto, Dale W (US)" userId="15948322-b9c0-446d-a44f-d0c1cf18a75b" providerId="ADAL" clId="{448A44DE-BD0B-4D39-AEE6-88E8B85B6D22}" dt="2025-07-25T20:19:12.456" v="784" actId="1076"/>
          <ac:picMkLst>
            <pc:docMk/>
            <pc:sldMk cId="4220060779" sldId="2147483576"/>
            <ac:picMk id="3" creationId="{4CA28C81-B493-E839-1510-9E527BE5AF70}"/>
          </ac:picMkLst>
        </pc:picChg>
      </pc:sldChg>
      <pc:sldChg chg="addSp delSp modSp add mod">
        <pc:chgData name="Alberto, Dale W (US)" userId="15948322-b9c0-446d-a44f-d0c1cf18a75b" providerId="ADAL" clId="{448A44DE-BD0B-4D39-AEE6-88E8B85B6D22}" dt="2025-08-06T17:03:51.500" v="14302" actId="113"/>
        <pc:sldMkLst>
          <pc:docMk/>
          <pc:sldMk cId="4293262748" sldId="2147483577"/>
        </pc:sldMkLst>
        <pc:spChg chg="add mod">
          <ac:chgData name="Alberto, Dale W (US)" userId="15948322-b9c0-446d-a44f-d0c1cf18a75b" providerId="ADAL" clId="{448A44DE-BD0B-4D39-AEE6-88E8B85B6D22}" dt="2025-08-06T17:03:51.500" v="14302" actId="113"/>
          <ac:spMkLst>
            <pc:docMk/>
            <pc:sldMk cId="4293262748" sldId="2147483577"/>
            <ac:spMk id="3" creationId="{74AEBCC9-AA49-AC4E-6F24-C0649136C42C}"/>
          </ac:spMkLst>
        </pc:spChg>
        <pc:spChg chg="mod">
          <ac:chgData name="Alberto, Dale W (US)" userId="15948322-b9c0-446d-a44f-d0c1cf18a75b" providerId="ADAL" clId="{448A44DE-BD0B-4D39-AEE6-88E8B85B6D22}" dt="2025-08-01T15:49:54.680" v="3325" actId="20577"/>
          <ac:spMkLst>
            <pc:docMk/>
            <pc:sldMk cId="4293262748" sldId="2147483577"/>
            <ac:spMk id="50" creationId="{BB254DCD-C891-C018-3042-227060A116F7}"/>
          </ac:spMkLst>
        </pc:spChg>
        <pc:picChg chg="add mod">
          <ac:chgData name="Alberto, Dale W (US)" userId="15948322-b9c0-446d-a44f-d0c1cf18a75b" providerId="ADAL" clId="{448A44DE-BD0B-4D39-AEE6-88E8B85B6D22}" dt="2025-08-01T13:47:23.466" v="931" actId="1076"/>
          <ac:picMkLst>
            <pc:docMk/>
            <pc:sldMk cId="4293262748" sldId="2147483577"/>
            <ac:picMk id="4" creationId="{EF5175A5-2D4B-57E1-41C7-E0B1568653D5}"/>
          </ac:picMkLst>
        </pc:picChg>
      </pc:sldChg>
      <pc:sldChg chg="addSp delSp modSp add mod">
        <pc:chgData name="Alberto, Dale W (US)" userId="15948322-b9c0-446d-a44f-d0c1cf18a75b" providerId="ADAL" clId="{448A44DE-BD0B-4D39-AEE6-88E8B85B6D22}" dt="2025-08-05T15:23:49.699" v="6520" actId="1076"/>
        <pc:sldMkLst>
          <pc:docMk/>
          <pc:sldMk cId="4229082459" sldId="2147483578"/>
        </pc:sldMkLst>
        <pc:spChg chg="add mod">
          <ac:chgData name="Alberto, Dale W (US)" userId="15948322-b9c0-446d-a44f-d0c1cf18a75b" providerId="ADAL" clId="{448A44DE-BD0B-4D39-AEE6-88E8B85B6D22}" dt="2025-08-01T16:12:08.997" v="4019" actId="33524"/>
          <ac:spMkLst>
            <pc:docMk/>
            <pc:sldMk cId="4229082459" sldId="2147483578"/>
            <ac:spMk id="4" creationId="{94EC0A83-B1DF-F784-F77C-6576F6BD6C03}"/>
          </ac:spMkLst>
        </pc:spChg>
        <pc:spChg chg="mod">
          <ac:chgData name="Alberto, Dale W (US)" userId="15948322-b9c0-446d-a44f-d0c1cf18a75b" providerId="ADAL" clId="{448A44DE-BD0B-4D39-AEE6-88E8B85B6D22}" dt="2025-08-01T15:49:59.480" v="3336" actId="20577"/>
          <ac:spMkLst>
            <pc:docMk/>
            <pc:sldMk cId="4229082459" sldId="2147483578"/>
            <ac:spMk id="50" creationId="{CFCE1FAE-3898-9927-4D85-C0D315708A9D}"/>
          </ac:spMkLst>
        </pc:spChg>
        <pc:picChg chg="add mod">
          <ac:chgData name="Alberto, Dale W (US)" userId="15948322-b9c0-446d-a44f-d0c1cf18a75b" providerId="ADAL" clId="{448A44DE-BD0B-4D39-AEE6-88E8B85B6D22}" dt="2025-08-05T15:23:49.699" v="6520" actId="1076"/>
          <ac:picMkLst>
            <pc:docMk/>
            <pc:sldMk cId="4229082459" sldId="2147483578"/>
            <ac:picMk id="2" creationId="{19B3AC1A-8FA4-F6D5-81AB-FF16E3F0E050}"/>
          </ac:picMkLst>
        </pc:picChg>
        <pc:picChg chg="add mod">
          <ac:chgData name="Alberto, Dale W (US)" userId="15948322-b9c0-446d-a44f-d0c1cf18a75b" providerId="ADAL" clId="{448A44DE-BD0B-4D39-AEE6-88E8B85B6D22}" dt="2025-08-01T13:47:42.451" v="934" actId="1076"/>
          <ac:picMkLst>
            <pc:docMk/>
            <pc:sldMk cId="4229082459" sldId="2147483578"/>
            <ac:picMk id="3" creationId="{D6879B96-517F-CE03-67EF-4928FB3BC65A}"/>
          </ac:picMkLst>
        </pc:picChg>
      </pc:sldChg>
      <pc:sldChg chg="addSp delSp modSp add mod">
        <pc:chgData name="Alberto, Dale W (US)" userId="15948322-b9c0-446d-a44f-d0c1cf18a75b" providerId="ADAL" clId="{448A44DE-BD0B-4D39-AEE6-88E8B85B6D22}" dt="2025-08-05T15:42:48.490" v="7097"/>
        <pc:sldMkLst>
          <pc:docMk/>
          <pc:sldMk cId="3046752126" sldId="2147483579"/>
        </pc:sldMkLst>
        <pc:spChg chg="add mod">
          <ac:chgData name="Alberto, Dale W (US)" userId="15948322-b9c0-446d-a44f-d0c1cf18a75b" providerId="ADAL" clId="{448A44DE-BD0B-4D39-AEE6-88E8B85B6D22}" dt="2025-08-05T15:42:48.490" v="7097"/>
          <ac:spMkLst>
            <pc:docMk/>
            <pc:sldMk cId="3046752126" sldId="2147483579"/>
            <ac:spMk id="3" creationId="{B3E59E4C-314C-1272-C9D3-71854346FF65}"/>
          </ac:spMkLst>
        </pc:spChg>
        <pc:spChg chg="mod">
          <ac:chgData name="Alberto, Dale W (US)" userId="15948322-b9c0-446d-a44f-d0c1cf18a75b" providerId="ADAL" clId="{448A44DE-BD0B-4D39-AEE6-88E8B85B6D22}" dt="2025-08-01T15:50:18.657" v="3347" actId="20577"/>
          <ac:spMkLst>
            <pc:docMk/>
            <pc:sldMk cId="3046752126" sldId="2147483579"/>
            <ac:spMk id="50" creationId="{6E70B0CD-0DCE-EF71-BAB7-2114DA272FF8}"/>
          </ac:spMkLst>
        </pc:spChg>
        <pc:picChg chg="add mod">
          <ac:chgData name="Alberto, Dale W (US)" userId="15948322-b9c0-446d-a44f-d0c1cf18a75b" providerId="ADAL" clId="{448A44DE-BD0B-4D39-AEE6-88E8B85B6D22}" dt="2025-08-01T13:48:38.571" v="939" actId="1076"/>
          <ac:picMkLst>
            <pc:docMk/>
            <pc:sldMk cId="3046752126" sldId="2147483579"/>
            <ac:picMk id="4" creationId="{A284F5D2-E3F0-65FB-EF33-3079D3DC2576}"/>
          </ac:picMkLst>
        </pc:picChg>
      </pc:sldChg>
      <pc:sldChg chg="addSp delSp modSp add mod">
        <pc:chgData name="Alberto, Dale W (US)" userId="15948322-b9c0-446d-a44f-d0c1cf18a75b" providerId="ADAL" clId="{448A44DE-BD0B-4D39-AEE6-88E8B85B6D22}" dt="2025-08-05T15:43:10.278" v="7098" actId="20577"/>
        <pc:sldMkLst>
          <pc:docMk/>
          <pc:sldMk cId="3831519300" sldId="2147483580"/>
        </pc:sldMkLst>
        <pc:spChg chg="add mod">
          <ac:chgData name="Alberto, Dale W (US)" userId="15948322-b9c0-446d-a44f-d0c1cf18a75b" providerId="ADAL" clId="{448A44DE-BD0B-4D39-AEE6-88E8B85B6D22}" dt="2025-08-05T15:43:10.278" v="7098" actId="20577"/>
          <ac:spMkLst>
            <pc:docMk/>
            <pc:sldMk cId="3831519300" sldId="2147483580"/>
            <ac:spMk id="4" creationId="{A8BE5493-BD68-ED5E-172E-19F952095512}"/>
          </ac:spMkLst>
        </pc:spChg>
        <pc:spChg chg="mod">
          <ac:chgData name="Alberto, Dale W (US)" userId="15948322-b9c0-446d-a44f-d0c1cf18a75b" providerId="ADAL" clId="{448A44DE-BD0B-4D39-AEE6-88E8B85B6D22}" dt="2025-08-01T15:50:24.873" v="3358" actId="20577"/>
          <ac:spMkLst>
            <pc:docMk/>
            <pc:sldMk cId="3831519300" sldId="2147483580"/>
            <ac:spMk id="50" creationId="{97A4FEDB-0447-A401-34A1-866689628D62}"/>
          </ac:spMkLst>
        </pc:spChg>
        <pc:picChg chg="add mod">
          <ac:chgData name="Alberto, Dale W (US)" userId="15948322-b9c0-446d-a44f-d0c1cf18a75b" providerId="ADAL" clId="{448A44DE-BD0B-4D39-AEE6-88E8B85B6D22}" dt="2025-08-01T13:52:08.214" v="983" actId="1076"/>
          <ac:picMkLst>
            <pc:docMk/>
            <pc:sldMk cId="3831519300" sldId="2147483580"/>
            <ac:picMk id="3" creationId="{C1F5363E-6D4E-4622-B6FC-D33B979B2D91}"/>
          </ac:picMkLst>
        </pc:picChg>
      </pc:sldChg>
      <pc:sldChg chg="addSp delSp modSp add mod">
        <pc:chgData name="Alberto, Dale W (US)" userId="15948322-b9c0-446d-a44f-d0c1cf18a75b" providerId="ADAL" clId="{448A44DE-BD0B-4D39-AEE6-88E8B85B6D22}" dt="2025-08-05T15:42:31.573" v="7095" actId="20577"/>
        <pc:sldMkLst>
          <pc:docMk/>
          <pc:sldMk cId="3880593382" sldId="2147483581"/>
        </pc:sldMkLst>
        <pc:spChg chg="add mod">
          <ac:chgData name="Alberto, Dale W (US)" userId="15948322-b9c0-446d-a44f-d0c1cf18a75b" providerId="ADAL" clId="{448A44DE-BD0B-4D39-AEE6-88E8B85B6D22}" dt="2025-08-05T15:42:31.573" v="7095" actId="20577"/>
          <ac:spMkLst>
            <pc:docMk/>
            <pc:sldMk cId="3880593382" sldId="2147483581"/>
            <ac:spMk id="3" creationId="{E9AE60D9-2911-E374-4700-AE84AD541E1A}"/>
          </ac:spMkLst>
        </pc:spChg>
        <pc:spChg chg="mod">
          <ac:chgData name="Alberto, Dale W (US)" userId="15948322-b9c0-446d-a44f-d0c1cf18a75b" providerId="ADAL" clId="{448A44DE-BD0B-4D39-AEE6-88E8B85B6D22}" dt="2025-08-01T15:50:30.161" v="3369" actId="20577"/>
          <ac:spMkLst>
            <pc:docMk/>
            <pc:sldMk cId="3880593382" sldId="2147483581"/>
            <ac:spMk id="50" creationId="{976FC146-4BAA-E0B2-6FF2-ADAF9FE727E2}"/>
          </ac:spMkLst>
        </pc:spChg>
        <pc:picChg chg="add mod">
          <ac:chgData name="Alberto, Dale W (US)" userId="15948322-b9c0-446d-a44f-d0c1cf18a75b" providerId="ADAL" clId="{448A44DE-BD0B-4D39-AEE6-88E8B85B6D22}" dt="2025-08-01T13:53:30.262" v="998" actId="1076"/>
          <ac:picMkLst>
            <pc:docMk/>
            <pc:sldMk cId="3880593382" sldId="2147483581"/>
            <ac:picMk id="4" creationId="{26616CF8-2FB8-A760-7ABC-193D3FD38540}"/>
          </ac:picMkLst>
        </pc:picChg>
      </pc:sldChg>
      <pc:sldChg chg="addSp delSp modSp add mod">
        <pc:chgData name="Alberto, Dale W (US)" userId="15948322-b9c0-446d-a44f-d0c1cf18a75b" providerId="ADAL" clId="{448A44DE-BD0B-4D39-AEE6-88E8B85B6D22}" dt="2025-08-05T15:47:24.864" v="7560" actId="20577"/>
        <pc:sldMkLst>
          <pc:docMk/>
          <pc:sldMk cId="4293748847" sldId="2147483582"/>
        </pc:sldMkLst>
        <pc:spChg chg="add mod">
          <ac:chgData name="Alberto, Dale W (US)" userId="15948322-b9c0-446d-a44f-d0c1cf18a75b" providerId="ADAL" clId="{448A44DE-BD0B-4D39-AEE6-88E8B85B6D22}" dt="2025-08-05T15:47:24.864" v="7560" actId="20577"/>
          <ac:spMkLst>
            <pc:docMk/>
            <pc:sldMk cId="4293748847" sldId="2147483582"/>
            <ac:spMk id="6" creationId="{D6B0BEE0-944E-7E4B-2DA4-559D8D649B00}"/>
          </ac:spMkLst>
        </pc:spChg>
        <pc:spChg chg="mod">
          <ac:chgData name="Alberto, Dale W (US)" userId="15948322-b9c0-446d-a44f-d0c1cf18a75b" providerId="ADAL" clId="{448A44DE-BD0B-4D39-AEE6-88E8B85B6D22}" dt="2025-08-01T15:50:36.713" v="3384" actId="20577"/>
          <ac:spMkLst>
            <pc:docMk/>
            <pc:sldMk cId="4293748847" sldId="2147483582"/>
            <ac:spMk id="50" creationId="{42D6ABBD-FAB3-27AA-6B48-0362AD51BE9B}"/>
          </ac:spMkLst>
        </pc:spChg>
        <pc:picChg chg="add mod">
          <ac:chgData name="Alberto, Dale W (US)" userId="15948322-b9c0-446d-a44f-d0c1cf18a75b" providerId="ADAL" clId="{448A44DE-BD0B-4D39-AEE6-88E8B85B6D22}" dt="2025-08-01T13:57:10.287" v="1069" actId="1076"/>
          <ac:picMkLst>
            <pc:docMk/>
            <pc:sldMk cId="4293748847" sldId="2147483582"/>
            <ac:picMk id="3" creationId="{95904DC8-5BD5-3379-5DF0-20171721C8C9}"/>
          </ac:picMkLst>
        </pc:picChg>
      </pc:sldChg>
      <pc:sldChg chg="new del">
        <pc:chgData name="Alberto, Dale W (US)" userId="15948322-b9c0-446d-a44f-d0c1cf18a75b" providerId="ADAL" clId="{448A44DE-BD0B-4D39-AEE6-88E8B85B6D22}" dt="2025-07-25T20:11:58.430" v="712" actId="2696"/>
        <pc:sldMkLst>
          <pc:docMk/>
          <pc:sldMk cId="2569191870" sldId="2147483583"/>
        </pc:sldMkLst>
      </pc:sldChg>
      <pc:sldChg chg="addSp delSp modSp add mod">
        <pc:chgData name="Alberto, Dale W (US)" userId="15948322-b9c0-446d-a44f-d0c1cf18a75b" providerId="ADAL" clId="{448A44DE-BD0B-4D39-AEE6-88E8B85B6D22}" dt="2025-08-05T15:53:37.605" v="7749" actId="20577"/>
        <pc:sldMkLst>
          <pc:docMk/>
          <pc:sldMk cId="638932120" sldId="2147483584"/>
        </pc:sldMkLst>
        <pc:spChg chg="add mod">
          <ac:chgData name="Alberto, Dale W (US)" userId="15948322-b9c0-446d-a44f-d0c1cf18a75b" providerId="ADAL" clId="{448A44DE-BD0B-4D39-AEE6-88E8B85B6D22}" dt="2025-08-05T15:53:37.605" v="7749" actId="20577"/>
          <ac:spMkLst>
            <pc:docMk/>
            <pc:sldMk cId="638932120" sldId="2147483584"/>
            <ac:spMk id="3" creationId="{9FA8BCA2-3F41-26A2-C3DA-4B9F9FB3C2BB}"/>
          </ac:spMkLst>
        </pc:spChg>
        <pc:spChg chg="mod">
          <ac:chgData name="Alberto, Dale W (US)" userId="15948322-b9c0-446d-a44f-d0c1cf18a75b" providerId="ADAL" clId="{448A44DE-BD0B-4D39-AEE6-88E8B85B6D22}" dt="2025-08-01T15:50:46.250" v="3398" actId="20577"/>
          <ac:spMkLst>
            <pc:docMk/>
            <pc:sldMk cId="638932120" sldId="2147483584"/>
            <ac:spMk id="50" creationId="{B4B107EB-62C7-8373-8302-091B4743882C}"/>
          </ac:spMkLst>
        </pc:spChg>
        <pc:picChg chg="add mod">
          <ac:chgData name="Alberto, Dale W (US)" userId="15948322-b9c0-446d-a44f-d0c1cf18a75b" providerId="ADAL" clId="{448A44DE-BD0B-4D39-AEE6-88E8B85B6D22}" dt="2025-08-01T13:57:49.488" v="1075" actId="1076"/>
          <ac:picMkLst>
            <pc:docMk/>
            <pc:sldMk cId="638932120" sldId="2147483584"/>
            <ac:picMk id="4" creationId="{208F2009-5681-06E9-8686-7C715B2A1836}"/>
          </ac:picMkLst>
        </pc:picChg>
      </pc:sldChg>
      <pc:sldChg chg="addSp delSp modSp add del mod">
        <pc:chgData name="Alberto, Dale W (US)" userId="15948322-b9c0-446d-a44f-d0c1cf18a75b" providerId="ADAL" clId="{448A44DE-BD0B-4D39-AEE6-88E8B85B6D22}" dt="2025-08-01T14:19:15.873" v="1407" actId="47"/>
        <pc:sldMkLst>
          <pc:docMk/>
          <pc:sldMk cId="3231985481" sldId="2147483585"/>
        </pc:sldMkLst>
      </pc:sldChg>
      <pc:sldChg chg="addSp delSp modSp add mod">
        <pc:chgData name="Alberto, Dale W (US)" userId="15948322-b9c0-446d-a44f-d0c1cf18a75b" providerId="ADAL" clId="{448A44DE-BD0B-4D39-AEE6-88E8B85B6D22}" dt="2025-08-06T12:12:38.394" v="12633" actId="313"/>
        <pc:sldMkLst>
          <pc:docMk/>
          <pc:sldMk cId="2280687101" sldId="2147483586"/>
        </pc:sldMkLst>
        <pc:spChg chg="add mod">
          <ac:chgData name="Alberto, Dale W (US)" userId="15948322-b9c0-446d-a44f-d0c1cf18a75b" providerId="ADAL" clId="{448A44DE-BD0B-4D39-AEE6-88E8B85B6D22}" dt="2025-08-06T12:12:38.394" v="12633" actId="313"/>
          <ac:spMkLst>
            <pc:docMk/>
            <pc:sldMk cId="2280687101" sldId="2147483586"/>
            <ac:spMk id="3" creationId="{46CA1E5E-A091-00BA-0F8D-1771F38F67BC}"/>
          </ac:spMkLst>
        </pc:spChg>
        <pc:spChg chg="mod">
          <ac:chgData name="Alberto, Dale W (US)" userId="15948322-b9c0-446d-a44f-d0c1cf18a75b" providerId="ADAL" clId="{448A44DE-BD0B-4D39-AEE6-88E8B85B6D22}" dt="2025-08-01T15:57:55.660" v="3774" actId="20577"/>
          <ac:spMkLst>
            <pc:docMk/>
            <pc:sldMk cId="2280687101" sldId="2147483586"/>
            <ac:spMk id="50" creationId="{96363797-3901-896B-8F0C-A78F18438853}"/>
          </ac:spMkLst>
        </pc:spChg>
        <pc:picChg chg="add mod">
          <ac:chgData name="Alberto, Dale W (US)" userId="15948322-b9c0-446d-a44f-d0c1cf18a75b" providerId="ADAL" clId="{448A44DE-BD0B-4D39-AEE6-88E8B85B6D22}" dt="2025-08-01T13:58:34.449" v="1081" actId="1076"/>
          <ac:picMkLst>
            <pc:docMk/>
            <pc:sldMk cId="2280687101" sldId="2147483586"/>
            <ac:picMk id="4" creationId="{54B69ED2-80B9-B5A4-4239-0AF3E6C45D40}"/>
          </ac:picMkLst>
        </pc:picChg>
      </pc:sldChg>
      <pc:sldChg chg="addSp delSp modSp add mod">
        <pc:chgData name="Alberto, Dale W (US)" userId="15948322-b9c0-446d-a44f-d0c1cf18a75b" providerId="ADAL" clId="{448A44DE-BD0B-4D39-AEE6-88E8B85B6D22}" dt="2025-08-06T12:19:55.330" v="13052" actId="113"/>
        <pc:sldMkLst>
          <pc:docMk/>
          <pc:sldMk cId="1091344455" sldId="2147483587"/>
        </pc:sldMkLst>
        <pc:spChg chg="add mod">
          <ac:chgData name="Alberto, Dale W (US)" userId="15948322-b9c0-446d-a44f-d0c1cf18a75b" providerId="ADAL" clId="{448A44DE-BD0B-4D39-AEE6-88E8B85B6D22}" dt="2025-08-06T12:19:55.330" v="13052" actId="113"/>
          <ac:spMkLst>
            <pc:docMk/>
            <pc:sldMk cId="1091344455" sldId="2147483587"/>
            <ac:spMk id="4" creationId="{7D2B28ED-2CEE-E712-BEFC-922A3DAC99C9}"/>
          </ac:spMkLst>
        </pc:spChg>
        <pc:spChg chg="mod">
          <ac:chgData name="Alberto, Dale W (US)" userId="15948322-b9c0-446d-a44f-d0c1cf18a75b" providerId="ADAL" clId="{448A44DE-BD0B-4D39-AEE6-88E8B85B6D22}" dt="2025-08-01T15:58:02.267" v="3786" actId="20577"/>
          <ac:spMkLst>
            <pc:docMk/>
            <pc:sldMk cId="1091344455" sldId="2147483587"/>
            <ac:spMk id="50" creationId="{BB29D385-C241-20B3-F2FD-6169EED0F296}"/>
          </ac:spMkLst>
        </pc:spChg>
        <pc:picChg chg="add mod">
          <ac:chgData name="Alberto, Dale W (US)" userId="15948322-b9c0-446d-a44f-d0c1cf18a75b" providerId="ADAL" clId="{448A44DE-BD0B-4D39-AEE6-88E8B85B6D22}" dt="2025-08-01T15:30:15.917" v="3063" actId="1076"/>
          <ac:picMkLst>
            <pc:docMk/>
            <pc:sldMk cId="1091344455" sldId="2147483587"/>
            <ac:picMk id="3" creationId="{227BF260-80D2-6B4F-4427-8243FC76E321}"/>
          </ac:picMkLst>
        </pc:picChg>
        <pc:picChg chg="add mod">
          <ac:chgData name="Alberto, Dale W (US)" userId="15948322-b9c0-446d-a44f-d0c1cf18a75b" providerId="ADAL" clId="{448A44DE-BD0B-4D39-AEE6-88E8B85B6D22}" dt="2025-08-01T15:30:25.828" v="3067" actId="14100"/>
          <ac:picMkLst>
            <pc:docMk/>
            <pc:sldMk cId="1091344455" sldId="2147483587"/>
            <ac:picMk id="6" creationId="{D069DD88-C86A-3E86-1FE9-19E67ADB0AA5}"/>
          </ac:picMkLst>
        </pc:picChg>
      </pc:sldChg>
      <pc:sldChg chg="addSp delSp modSp add mod">
        <pc:chgData name="Alberto, Dale W (US)" userId="15948322-b9c0-446d-a44f-d0c1cf18a75b" providerId="ADAL" clId="{448A44DE-BD0B-4D39-AEE6-88E8B85B6D22}" dt="2025-08-06T12:45:51.914" v="14301" actId="20577"/>
        <pc:sldMkLst>
          <pc:docMk/>
          <pc:sldMk cId="1763004347" sldId="2147483588"/>
        </pc:sldMkLst>
        <pc:spChg chg="add mod">
          <ac:chgData name="Alberto, Dale W (US)" userId="15948322-b9c0-446d-a44f-d0c1cf18a75b" providerId="ADAL" clId="{448A44DE-BD0B-4D39-AEE6-88E8B85B6D22}" dt="2025-08-06T12:45:51.914" v="14301" actId="20577"/>
          <ac:spMkLst>
            <pc:docMk/>
            <pc:sldMk cId="1763004347" sldId="2147483588"/>
            <ac:spMk id="3" creationId="{90FDD185-1863-2DD9-3EDC-89CC5B592D8E}"/>
          </ac:spMkLst>
        </pc:spChg>
        <pc:spChg chg="mod">
          <ac:chgData name="Alberto, Dale W (US)" userId="15948322-b9c0-446d-a44f-d0c1cf18a75b" providerId="ADAL" clId="{448A44DE-BD0B-4D39-AEE6-88E8B85B6D22}" dt="2025-08-01T15:58:09.036" v="3798" actId="20577"/>
          <ac:spMkLst>
            <pc:docMk/>
            <pc:sldMk cId="1763004347" sldId="2147483588"/>
            <ac:spMk id="50" creationId="{1F6A2BEA-A76E-F985-F0EF-D6C16E365016}"/>
          </ac:spMkLst>
        </pc:spChg>
        <pc:picChg chg="add mod">
          <ac:chgData name="Alberto, Dale W (US)" userId="15948322-b9c0-446d-a44f-d0c1cf18a75b" providerId="ADAL" clId="{448A44DE-BD0B-4D39-AEE6-88E8B85B6D22}" dt="2025-08-06T12:22:08.576" v="13174" actId="1076"/>
          <ac:picMkLst>
            <pc:docMk/>
            <pc:sldMk cId="1763004347" sldId="2147483588"/>
            <ac:picMk id="4" creationId="{C5406394-30E5-57BC-85EC-73668FAF6E5A}"/>
          </ac:picMkLst>
        </pc:picChg>
      </pc:sldChg>
      <pc:sldChg chg="addSp delSp modSp add mod">
        <pc:chgData name="Alberto, Dale W (US)" userId="15948322-b9c0-446d-a44f-d0c1cf18a75b" providerId="ADAL" clId="{448A44DE-BD0B-4D39-AEE6-88E8B85B6D22}" dt="2025-08-06T12:27:20.772" v="13959" actId="20577"/>
        <pc:sldMkLst>
          <pc:docMk/>
          <pc:sldMk cId="3805084761" sldId="2147483589"/>
        </pc:sldMkLst>
        <pc:spChg chg="add mod">
          <ac:chgData name="Alberto, Dale W (US)" userId="15948322-b9c0-446d-a44f-d0c1cf18a75b" providerId="ADAL" clId="{448A44DE-BD0B-4D39-AEE6-88E8B85B6D22}" dt="2025-08-06T12:27:20.772" v="13959" actId="20577"/>
          <ac:spMkLst>
            <pc:docMk/>
            <pc:sldMk cId="3805084761" sldId="2147483589"/>
            <ac:spMk id="4" creationId="{8B5FDEDB-6EBA-D30B-BCE9-A24807C27327}"/>
          </ac:spMkLst>
        </pc:spChg>
        <pc:spChg chg="mod">
          <ac:chgData name="Alberto, Dale W (US)" userId="15948322-b9c0-446d-a44f-d0c1cf18a75b" providerId="ADAL" clId="{448A44DE-BD0B-4D39-AEE6-88E8B85B6D22}" dt="2025-08-01T15:58:18.765" v="3810" actId="20577"/>
          <ac:spMkLst>
            <pc:docMk/>
            <pc:sldMk cId="3805084761" sldId="2147483589"/>
            <ac:spMk id="50" creationId="{2F196DDD-0E7B-5B1F-9CDE-2056F41C0558}"/>
          </ac:spMkLst>
        </pc:spChg>
        <pc:picChg chg="add mod">
          <ac:chgData name="Alberto, Dale W (US)" userId="15948322-b9c0-446d-a44f-d0c1cf18a75b" providerId="ADAL" clId="{448A44DE-BD0B-4D39-AEE6-88E8B85B6D22}" dt="2025-08-01T15:31:18.702" v="3087" actId="1076"/>
          <ac:picMkLst>
            <pc:docMk/>
            <pc:sldMk cId="3805084761" sldId="2147483589"/>
            <ac:picMk id="3" creationId="{B1344E58-557F-7076-EC51-4C49EF70E367}"/>
          </ac:picMkLst>
        </pc:picChg>
      </pc:sldChg>
      <pc:sldChg chg="addSp delSp modSp add mod">
        <pc:chgData name="Alberto, Dale W (US)" userId="15948322-b9c0-446d-a44f-d0c1cf18a75b" providerId="ADAL" clId="{448A44DE-BD0B-4D39-AEE6-88E8B85B6D22}" dt="2025-08-01T15:58:26.748" v="3822" actId="20577"/>
        <pc:sldMkLst>
          <pc:docMk/>
          <pc:sldMk cId="2780882269" sldId="2147483590"/>
        </pc:sldMkLst>
        <pc:spChg chg="add mod">
          <ac:chgData name="Alberto, Dale W (US)" userId="15948322-b9c0-446d-a44f-d0c1cf18a75b" providerId="ADAL" clId="{448A44DE-BD0B-4D39-AEE6-88E8B85B6D22}" dt="2025-08-01T15:42:46.286" v="3190" actId="20577"/>
          <ac:spMkLst>
            <pc:docMk/>
            <pc:sldMk cId="2780882269" sldId="2147483590"/>
            <ac:spMk id="3" creationId="{D980BA87-6A73-FF39-459D-3A40FAA7BD1A}"/>
          </ac:spMkLst>
        </pc:spChg>
        <pc:spChg chg="mod">
          <ac:chgData name="Alberto, Dale W (US)" userId="15948322-b9c0-446d-a44f-d0c1cf18a75b" providerId="ADAL" clId="{448A44DE-BD0B-4D39-AEE6-88E8B85B6D22}" dt="2025-08-01T15:58:26.748" v="3822" actId="20577"/>
          <ac:spMkLst>
            <pc:docMk/>
            <pc:sldMk cId="2780882269" sldId="2147483590"/>
            <ac:spMk id="50" creationId="{9B0E8E1B-4764-8724-3547-B5B9203BFA37}"/>
          </ac:spMkLst>
        </pc:spChg>
        <pc:picChg chg="add mod">
          <ac:chgData name="Alberto, Dale W (US)" userId="15948322-b9c0-446d-a44f-d0c1cf18a75b" providerId="ADAL" clId="{448A44DE-BD0B-4D39-AEE6-88E8B85B6D22}" dt="2025-08-01T15:34:03.234" v="3093" actId="1076"/>
          <ac:picMkLst>
            <pc:docMk/>
            <pc:sldMk cId="2780882269" sldId="2147483590"/>
            <ac:picMk id="4" creationId="{27E73B87-F287-AEF4-D78A-1E2EEB4CCE8E}"/>
          </ac:picMkLst>
        </pc:picChg>
      </pc:sldChg>
      <pc:sldChg chg="addSp delSp modSp add mod">
        <pc:chgData name="Alberto, Dale W (US)" userId="15948322-b9c0-446d-a44f-d0c1cf18a75b" providerId="ADAL" clId="{448A44DE-BD0B-4D39-AEE6-88E8B85B6D22}" dt="2025-08-01T15:58:35.661" v="3846" actId="20577"/>
        <pc:sldMkLst>
          <pc:docMk/>
          <pc:sldMk cId="3659464833" sldId="2147483591"/>
        </pc:sldMkLst>
        <pc:spChg chg="add mod">
          <ac:chgData name="Alberto, Dale W (US)" userId="15948322-b9c0-446d-a44f-d0c1cf18a75b" providerId="ADAL" clId="{448A44DE-BD0B-4D39-AEE6-88E8B85B6D22}" dt="2025-08-01T15:44:17.698" v="3198" actId="20577"/>
          <ac:spMkLst>
            <pc:docMk/>
            <pc:sldMk cId="3659464833" sldId="2147483591"/>
            <ac:spMk id="4" creationId="{D745381E-727F-8458-205C-D1F9F84DDD23}"/>
          </ac:spMkLst>
        </pc:spChg>
        <pc:spChg chg="mod">
          <ac:chgData name="Alberto, Dale W (US)" userId="15948322-b9c0-446d-a44f-d0c1cf18a75b" providerId="ADAL" clId="{448A44DE-BD0B-4D39-AEE6-88E8B85B6D22}" dt="2025-08-01T15:58:35.661" v="3846" actId="20577"/>
          <ac:spMkLst>
            <pc:docMk/>
            <pc:sldMk cId="3659464833" sldId="2147483591"/>
            <ac:spMk id="50" creationId="{5BAFF66D-D5CB-AD88-BD83-32F0162CA7A4}"/>
          </ac:spMkLst>
        </pc:spChg>
        <pc:picChg chg="add mod">
          <ac:chgData name="Alberto, Dale W (US)" userId="15948322-b9c0-446d-a44f-d0c1cf18a75b" providerId="ADAL" clId="{448A44DE-BD0B-4D39-AEE6-88E8B85B6D22}" dt="2025-08-01T15:43:56.120" v="3195" actId="1076"/>
          <ac:picMkLst>
            <pc:docMk/>
            <pc:sldMk cId="3659464833" sldId="2147483591"/>
            <ac:picMk id="3" creationId="{F895C3B4-B1FE-1429-7289-011B8CE88180}"/>
          </ac:picMkLst>
        </pc:picChg>
      </pc:sldChg>
      <pc:sldChg chg="addSp delSp modSp add mod">
        <pc:chgData name="Alberto, Dale W (US)" userId="15948322-b9c0-446d-a44f-d0c1cf18a75b" providerId="ADAL" clId="{448A44DE-BD0B-4D39-AEE6-88E8B85B6D22}" dt="2025-08-06T12:33:22.345" v="14129" actId="113"/>
        <pc:sldMkLst>
          <pc:docMk/>
          <pc:sldMk cId="1068593897" sldId="2147483592"/>
        </pc:sldMkLst>
        <pc:spChg chg="add mod">
          <ac:chgData name="Alberto, Dale W (US)" userId="15948322-b9c0-446d-a44f-d0c1cf18a75b" providerId="ADAL" clId="{448A44DE-BD0B-4D39-AEE6-88E8B85B6D22}" dt="2025-08-06T12:33:22.345" v="14129" actId="113"/>
          <ac:spMkLst>
            <pc:docMk/>
            <pc:sldMk cId="1068593897" sldId="2147483592"/>
            <ac:spMk id="3" creationId="{FD16C2C9-FE3F-1DA9-3EAD-EF62A777E220}"/>
          </ac:spMkLst>
        </pc:spChg>
        <pc:spChg chg="mod">
          <ac:chgData name="Alberto, Dale W (US)" userId="15948322-b9c0-446d-a44f-d0c1cf18a75b" providerId="ADAL" clId="{448A44DE-BD0B-4D39-AEE6-88E8B85B6D22}" dt="2025-08-01T15:58:42.453" v="3858" actId="20577"/>
          <ac:spMkLst>
            <pc:docMk/>
            <pc:sldMk cId="1068593897" sldId="2147483592"/>
            <ac:spMk id="50" creationId="{48BE581D-5DDE-90F9-B5AA-CBF48B3BD236}"/>
          </ac:spMkLst>
        </pc:spChg>
        <pc:picChg chg="add mod">
          <ac:chgData name="Alberto, Dale W (US)" userId="15948322-b9c0-446d-a44f-d0c1cf18a75b" providerId="ADAL" clId="{448A44DE-BD0B-4D39-AEE6-88E8B85B6D22}" dt="2025-08-01T15:44:32.553" v="3200" actId="1076"/>
          <ac:picMkLst>
            <pc:docMk/>
            <pc:sldMk cId="1068593897" sldId="2147483592"/>
            <ac:picMk id="4" creationId="{2CFC15F5-0730-C599-B778-8786E3706DBE}"/>
          </ac:picMkLst>
        </pc:picChg>
      </pc:sldChg>
      <pc:sldChg chg="modSp add mod">
        <pc:chgData name="Alberto, Dale W (US)" userId="15948322-b9c0-446d-a44f-d0c1cf18a75b" providerId="ADAL" clId="{448A44DE-BD0B-4D39-AEE6-88E8B85B6D22}" dt="2025-08-06T12:41:41.950" v="14197" actId="20577"/>
        <pc:sldMkLst>
          <pc:docMk/>
          <pc:sldMk cId="2822498123" sldId="2147483593"/>
        </pc:sldMkLst>
        <pc:spChg chg="mod">
          <ac:chgData name="Alberto, Dale W (US)" userId="15948322-b9c0-446d-a44f-d0c1cf18a75b" providerId="ADAL" clId="{448A44DE-BD0B-4D39-AEE6-88E8B85B6D22}" dt="2025-08-06T12:41:41.950" v="14197" actId="20577"/>
          <ac:spMkLst>
            <pc:docMk/>
            <pc:sldMk cId="2822498123" sldId="2147483593"/>
            <ac:spMk id="3" creationId="{39EA9B23-C68B-3BA4-BB78-65A0A7B1A695}"/>
          </ac:spMkLst>
        </pc:spChg>
        <pc:spChg chg="mod">
          <ac:chgData name="Alberto, Dale W (US)" userId="15948322-b9c0-446d-a44f-d0c1cf18a75b" providerId="ADAL" clId="{448A44DE-BD0B-4D39-AEE6-88E8B85B6D22}" dt="2025-08-01T15:52:44.292" v="3542" actId="20577"/>
          <ac:spMkLst>
            <pc:docMk/>
            <pc:sldMk cId="2822498123" sldId="2147483593"/>
            <ac:spMk id="50" creationId="{3D85E65C-55FE-9F59-6651-513D8CD18457}"/>
          </ac:spMkLst>
        </pc:spChg>
      </pc:sldChg>
      <pc:sldChg chg="modSp add mod">
        <pc:chgData name="Alberto, Dale W (US)" userId="15948322-b9c0-446d-a44f-d0c1cf18a75b" providerId="ADAL" clId="{448A44DE-BD0B-4D39-AEE6-88E8B85B6D22}" dt="2025-08-06T12:41:35.406" v="14192" actId="20577"/>
        <pc:sldMkLst>
          <pc:docMk/>
          <pc:sldMk cId="178370878" sldId="2147483594"/>
        </pc:sldMkLst>
        <pc:spChg chg="mod">
          <ac:chgData name="Alberto, Dale W (US)" userId="15948322-b9c0-446d-a44f-d0c1cf18a75b" providerId="ADAL" clId="{448A44DE-BD0B-4D39-AEE6-88E8B85B6D22}" dt="2025-08-06T12:41:35.406" v="14192" actId="20577"/>
          <ac:spMkLst>
            <pc:docMk/>
            <pc:sldMk cId="178370878" sldId="2147483594"/>
            <ac:spMk id="3" creationId="{A9A45D32-94AC-D3EE-7ED3-947C6813F31F}"/>
          </ac:spMkLst>
        </pc:spChg>
        <pc:spChg chg="mod">
          <ac:chgData name="Alberto, Dale W (US)" userId="15948322-b9c0-446d-a44f-d0c1cf18a75b" providerId="ADAL" clId="{448A44DE-BD0B-4D39-AEE6-88E8B85B6D22}" dt="2025-08-01T15:52:34.237" v="3528" actId="20577"/>
          <ac:spMkLst>
            <pc:docMk/>
            <pc:sldMk cId="178370878" sldId="2147483594"/>
            <ac:spMk id="50" creationId="{5AC25D30-4889-DB4D-D085-3F74A112FEC8}"/>
          </ac:spMkLst>
        </pc:spChg>
      </pc:sldChg>
      <pc:sldChg chg="modSp add mod">
        <pc:chgData name="Alberto, Dale W (US)" userId="15948322-b9c0-446d-a44f-d0c1cf18a75b" providerId="ADAL" clId="{448A44DE-BD0B-4D39-AEE6-88E8B85B6D22}" dt="2025-08-06T12:41:25.111" v="14187" actId="20577"/>
        <pc:sldMkLst>
          <pc:docMk/>
          <pc:sldMk cId="2103913986" sldId="2147483595"/>
        </pc:sldMkLst>
        <pc:spChg chg="mod">
          <ac:chgData name="Alberto, Dale W (US)" userId="15948322-b9c0-446d-a44f-d0c1cf18a75b" providerId="ADAL" clId="{448A44DE-BD0B-4D39-AEE6-88E8B85B6D22}" dt="2025-08-06T12:41:25.111" v="14187" actId="20577"/>
          <ac:spMkLst>
            <pc:docMk/>
            <pc:sldMk cId="2103913986" sldId="2147483595"/>
            <ac:spMk id="3" creationId="{AAD108CF-F711-98DE-6928-117FE4EA10D2}"/>
          </ac:spMkLst>
        </pc:spChg>
        <pc:spChg chg="mod">
          <ac:chgData name="Alberto, Dale W (US)" userId="15948322-b9c0-446d-a44f-d0c1cf18a75b" providerId="ADAL" clId="{448A44DE-BD0B-4D39-AEE6-88E8B85B6D22}" dt="2025-08-01T15:52:24.459" v="3512" actId="20577"/>
          <ac:spMkLst>
            <pc:docMk/>
            <pc:sldMk cId="2103913986" sldId="2147483595"/>
            <ac:spMk id="50" creationId="{68388D70-D497-792C-3678-63D4B3D8210A}"/>
          </ac:spMkLst>
        </pc:spChg>
      </pc:sldChg>
      <pc:sldChg chg="modSp add mod">
        <pc:chgData name="Alberto, Dale W (US)" userId="15948322-b9c0-446d-a44f-d0c1cf18a75b" providerId="ADAL" clId="{448A44DE-BD0B-4D39-AEE6-88E8B85B6D22}" dt="2025-08-08T19:50:46.938" v="14382" actId="20577"/>
        <pc:sldMkLst>
          <pc:docMk/>
          <pc:sldMk cId="124836420" sldId="2147483596"/>
        </pc:sldMkLst>
        <pc:spChg chg="mod">
          <ac:chgData name="Alberto, Dale W (US)" userId="15948322-b9c0-446d-a44f-d0c1cf18a75b" providerId="ADAL" clId="{448A44DE-BD0B-4D39-AEE6-88E8B85B6D22}" dt="2025-08-08T19:50:46.938" v="14382" actId="20577"/>
          <ac:spMkLst>
            <pc:docMk/>
            <pc:sldMk cId="124836420" sldId="2147483596"/>
            <ac:spMk id="3" creationId="{10C6F057-3BE3-C247-51D8-5D19A876AAE2}"/>
          </ac:spMkLst>
        </pc:spChg>
        <pc:spChg chg="mod">
          <ac:chgData name="Alberto, Dale W (US)" userId="15948322-b9c0-446d-a44f-d0c1cf18a75b" providerId="ADAL" clId="{448A44DE-BD0B-4D39-AEE6-88E8B85B6D22}" dt="2025-08-01T15:52:16.748" v="3498" actId="20577"/>
          <ac:spMkLst>
            <pc:docMk/>
            <pc:sldMk cId="124836420" sldId="2147483596"/>
            <ac:spMk id="50" creationId="{3B4C2EFB-8D1C-B57E-DB17-BF70271B45D6}"/>
          </ac:spMkLst>
        </pc:spChg>
        <pc:picChg chg="mod">
          <ac:chgData name="Alberto, Dale W (US)" userId="15948322-b9c0-446d-a44f-d0c1cf18a75b" providerId="ADAL" clId="{448A44DE-BD0B-4D39-AEE6-88E8B85B6D22}" dt="2025-08-05T16:21:07.823" v="8524" actId="1076"/>
          <ac:picMkLst>
            <pc:docMk/>
            <pc:sldMk cId="124836420" sldId="2147483596"/>
            <ac:picMk id="4" creationId="{CC6653FF-B59C-E783-8F2B-728C07E14F99}"/>
          </ac:picMkLst>
        </pc:picChg>
      </pc:sldChg>
      <pc:sldChg chg="modSp add mod">
        <pc:chgData name="Alberto, Dale W (US)" userId="15948322-b9c0-446d-a44f-d0c1cf18a75b" providerId="ADAL" clId="{448A44DE-BD0B-4D39-AEE6-88E8B85B6D22}" dt="2025-08-06T12:40:58.406" v="14165" actId="20577"/>
        <pc:sldMkLst>
          <pc:docMk/>
          <pc:sldMk cId="3035377996" sldId="2147483597"/>
        </pc:sldMkLst>
        <pc:spChg chg="mod">
          <ac:chgData name="Alberto, Dale W (US)" userId="15948322-b9c0-446d-a44f-d0c1cf18a75b" providerId="ADAL" clId="{448A44DE-BD0B-4D39-AEE6-88E8B85B6D22}" dt="2025-08-06T12:40:58.406" v="14165" actId="20577"/>
          <ac:spMkLst>
            <pc:docMk/>
            <pc:sldMk cId="3035377996" sldId="2147483597"/>
            <ac:spMk id="3" creationId="{99A9F32E-48EA-654F-D24D-4C7923A2D1E8}"/>
          </ac:spMkLst>
        </pc:spChg>
        <pc:spChg chg="mod">
          <ac:chgData name="Alberto, Dale W (US)" userId="15948322-b9c0-446d-a44f-d0c1cf18a75b" providerId="ADAL" clId="{448A44DE-BD0B-4D39-AEE6-88E8B85B6D22}" dt="2025-08-01T15:51:35.219" v="3484" actId="20577"/>
          <ac:spMkLst>
            <pc:docMk/>
            <pc:sldMk cId="3035377996" sldId="2147483597"/>
            <ac:spMk id="50" creationId="{3107FFA3-110F-933A-3426-8084FF971E60}"/>
          </ac:spMkLst>
        </pc:spChg>
      </pc:sldChg>
      <pc:sldChg chg="modSp add mod">
        <pc:chgData name="Alberto, Dale W (US)" userId="15948322-b9c0-446d-a44f-d0c1cf18a75b" providerId="ADAL" clId="{448A44DE-BD0B-4D39-AEE6-88E8B85B6D22}" dt="2025-08-05T16:24:29.515" v="8728" actId="1076"/>
        <pc:sldMkLst>
          <pc:docMk/>
          <pc:sldMk cId="1984691137" sldId="2147483598"/>
        </pc:sldMkLst>
        <pc:spChg chg="mod">
          <ac:chgData name="Alberto, Dale W (US)" userId="15948322-b9c0-446d-a44f-d0c1cf18a75b" providerId="ADAL" clId="{448A44DE-BD0B-4D39-AEE6-88E8B85B6D22}" dt="2025-08-05T16:24:29.515" v="8728" actId="1076"/>
          <ac:spMkLst>
            <pc:docMk/>
            <pc:sldMk cId="1984691137" sldId="2147483598"/>
            <ac:spMk id="3" creationId="{765C5C3B-C10D-0F14-B0F1-0C7F1B270F33}"/>
          </ac:spMkLst>
        </pc:spChg>
        <pc:spChg chg="mod">
          <ac:chgData name="Alberto, Dale W (US)" userId="15948322-b9c0-446d-a44f-d0c1cf18a75b" providerId="ADAL" clId="{448A44DE-BD0B-4D39-AEE6-88E8B85B6D22}" dt="2025-08-01T15:51:27.131" v="3470" actId="20577"/>
          <ac:spMkLst>
            <pc:docMk/>
            <pc:sldMk cId="1984691137" sldId="2147483598"/>
            <ac:spMk id="50" creationId="{33BB8E28-5665-A821-2AE3-E39050A02E7B}"/>
          </ac:spMkLst>
        </pc:spChg>
      </pc:sldChg>
      <pc:sldChg chg="modSp add mod">
        <pc:chgData name="Alberto, Dale W (US)" userId="15948322-b9c0-446d-a44f-d0c1cf18a75b" providerId="ADAL" clId="{448A44DE-BD0B-4D39-AEE6-88E8B85B6D22}" dt="2025-08-05T16:11:01.577" v="8136" actId="20577"/>
        <pc:sldMkLst>
          <pc:docMk/>
          <pc:sldMk cId="4160262936" sldId="2147483599"/>
        </pc:sldMkLst>
        <pc:spChg chg="mod">
          <ac:chgData name="Alberto, Dale W (US)" userId="15948322-b9c0-446d-a44f-d0c1cf18a75b" providerId="ADAL" clId="{448A44DE-BD0B-4D39-AEE6-88E8B85B6D22}" dt="2025-08-05T16:11:01.577" v="8136" actId="20577"/>
          <ac:spMkLst>
            <pc:docMk/>
            <pc:sldMk cId="4160262936" sldId="2147483599"/>
            <ac:spMk id="3" creationId="{1DB04A6D-8580-8193-D609-BCEF2783B693}"/>
          </ac:spMkLst>
        </pc:spChg>
        <pc:spChg chg="mod">
          <ac:chgData name="Alberto, Dale W (US)" userId="15948322-b9c0-446d-a44f-d0c1cf18a75b" providerId="ADAL" clId="{448A44DE-BD0B-4D39-AEE6-88E8B85B6D22}" dt="2025-08-01T15:51:18.769" v="3456" actId="20577"/>
          <ac:spMkLst>
            <pc:docMk/>
            <pc:sldMk cId="4160262936" sldId="2147483599"/>
            <ac:spMk id="50" creationId="{AE624EA9-A0A6-BDE5-25F1-81F2CF4E75D6}"/>
          </ac:spMkLst>
        </pc:spChg>
      </pc:sldChg>
      <pc:sldChg chg="modSp add mod">
        <pc:chgData name="Alberto, Dale W (US)" userId="15948322-b9c0-446d-a44f-d0c1cf18a75b" providerId="ADAL" clId="{448A44DE-BD0B-4D39-AEE6-88E8B85B6D22}" dt="2025-08-06T12:40:13.348" v="14158" actId="20577"/>
        <pc:sldMkLst>
          <pc:docMk/>
          <pc:sldMk cId="1526024876" sldId="2147483600"/>
        </pc:sldMkLst>
        <pc:spChg chg="mod">
          <ac:chgData name="Alberto, Dale W (US)" userId="15948322-b9c0-446d-a44f-d0c1cf18a75b" providerId="ADAL" clId="{448A44DE-BD0B-4D39-AEE6-88E8B85B6D22}" dt="2025-08-06T12:40:13.348" v="14158" actId="20577"/>
          <ac:spMkLst>
            <pc:docMk/>
            <pc:sldMk cId="1526024876" sldId="2147483600"/>
            <ac:spMk id="3" creationId="{A6372A8A-F863-78EA-59FC-ABB00F8A3E9F}"/>
          </ac:spMkLst>
        </pc:spChg>
        <pc:spChg chg="mod">
          <ac:chgData name="Alberto, Dale W (US)" userId="15948322-b9c0-446d-a44f-d0c1cf18a75b" providerId="ADAL" clId="{448A44DE-BD0B-4D39-AEE6-88E8B85B6D22}" dt="2025-08-01T15:51:11.377" v="3440" actId="20577"/>
          <ac:spMkLst>
            <pc:docMk/>
            <pc:sldMk cId="1526024876" sldId="2147483600"/>
            <ac:spMk id="50" creationId="{E9F8A47C-0581-F68D-1949-9570A8BDA8DB}"/>
          </ac:spMkLst>
        </pc:spChg>
      </pc:sldChg>
      <pc:sldChg chg="addSp delSp modSp add mod">
        <pc:chgData name="Alberto, Dale W (US)" userId="15948322-b9c0-446d-a44f-d0c1cf18a75b" providerId="ADAL" clId="{448A44DE-BD0B-4D39-AEE6-88E8B85B6D22}" dt="2025-08-08T19:50:16.260" v="14380" actId="20577"/>
        <pc:sldMkLst>
          <pc:docMk/>
          <pc:sldMk cId="2880108841" sldId="2147483601"/>
        </pc:sldMkLst>
        <pc:spChg chg="add del mod">
          <ac:chgData name="Alberto, Dale W (US)" userId="15948322-b9c0-446d-a44f-d0c1cf18a75b" providerId="ADAL" clId="{448A44DE-BD0B-4D39-AEE6-88E8B85B6D22}" dt="2025-08-08T19:50:16.260" v="14380" actId="20577"/>
          <ac:spMkLst>
            <pc:docMk/>
            <pc:sldMk cId="2880108841" sldId="2147483601"/>
            <ac:spMk id="3" creationId="{902F4D4C-4F4C-2449-862C-339A5523E1E3}"/>
          </ac:spMkLst>
        </pc:spChg>
        <pc:spChg chg="mod">
          <ac:chgData name="Alberto, Dale W (US)" userId="15948322-b9c0-446d-a44f-d0c1cf18a75b" providerId="ADAL" clId="{448A44DE-BD0B-4D39-AEE6-88E8B85B6D22}" dt="2025-08-01T15:51:04.842" v="3426" actId="20577"/>
          <ac:spMkLst>
            <pc:docMk/>
            <pc:sldMk cId="2880108841" sldId="2147483601"/>
            <ac:spMk id="50" creationId="{414221E3-3410-ABE6-6143-A623A18E186E}"/>
          </ac:spMkLst>
        </pc:spChg>
      </pc:sldChg>
      <pc:sldChg chg="modSp add mod">
        <pc:chgData name="Alberto, Dale W (US)" userId="15948322-b9c0-446d-a44f-d0c1cf18a75b" providerId="ADAL" clId="{448A44DE-BD0B-4D39-AEE6-88E8B85B6D22}" dt="2025-08-08T19:49:31.426" v="14377" actId="20577"/>
        <pc:sldMkLst>
          <pc:docMk/>
          <pc:sldMk cId="2307785215" sldId="2147483602"/>
        </pc:sldMkLst>
        <pc:spChg chg="mod">
          <ac:chgData name="Alberto, Dale W (US)" userId="15948322-b9c0-446d-a44f-d0c1cf18a75b" providerId="ADAL" clId="{448A44DE-BD0B-4D39-AEE6-88E8B85B6D22}" dt="2025-08-08T19:49:31.426" v="14377" actId="20577"/>
          <ac:spMkLst>
            <pc:docMk/>
            <pc:sldMk cId="2307785215" sldId="2147483602"/>
            <ac:spMk id="3" creationId="{74CF627F-71C6-1345-9606-59357F341C40}"/>
          </ac:spMkLst>
        </pc:spChg>
        <pc:spChg chg="mod">
          <ac:chgData name="Alberto, Dale W (US)" userId="15948322-b9c0-446d-a44f-d0c1cf18a75b" providerId="ADAL" clId="{448A44DE-BD0B-4D39-AEE6-88E8B85B6D22}" dt="2025-08-01T15:50:57.283" v="3412" actId="20577"/>
          <ac:spMkLst>
            <pc:docMk/>
            <pc:sldMk cId="2307785215" sldId="2147483602"/>
            <ac:spMk id="50" creationId="{ED2E590B-83B4-371A-8233-268C117E2913}"/>
          </ac:spMkLst>
        </pc:spChg>
      </pc:sldChg>
      <pc:sldChg chg="delSp modSp add del mod">
        <pc:chgData name="Alberto, Dale W (US)" userId="15948322-b9c0-446d-a44f-d0c1cf18a75b" providerId="ADAL" clId="{448A44DE-BD0B-4D39-AEE6-88E8B85B6D22}" dt="2025-08-01T14:19:14.200" v="1406" actId="47"/>
        <pc:sldMkLst>
          <pc:docMk/>
          <pc:sldMk cId="1528182977" sldId="2147483603"/>
        </pc:sldMkLst>
      </pc:sldChg>
      <pc:sldChg chg="delSp add del mod">
        <pc:chgData name="Alberto, Dale W (US)" userId="15948322-b9c0-446d-a44f-d0c1cf18a75b" providerId="ADAL" clId="{448A44DE-BD0B-4D39-AEE6-88E8B85B6D22}" dt="2025-08-01T14:19:10.160" v="1405" actId="47"/>
        <pc:sldMkLst>
          <pc:docMk/>
          <pc:sldMk cId="1891442059" sldId="2147483604"/>
        </pc:sldMkLst>
      </pc:sldChg>
      <pc:sldChg chg="delSp add del mod">
        <pc:chgData name="Alberto, Dale W (US)" userId="15948322-b9c0-446d-a44f-d0c1cf18a75b" providerId="ADAL" clId="{448A44DE-BD0B-4D39-AEE6-88E8B85B6D22}" dt="2025-08-01T14:19:08.746" v="1404" actId="47"/>
        <pc:sldMkLst>
          <pc:docMk/>
          <pc:sldMk cId="118783306" sldId="2147483605"/>
        </pc:sldMkLst>
      </pc:sldChg>
      <pc:sldChg chg="modSp add mod">
        <pc:chgData name="Alberto, Dale W (US)" userId="15948322-b9c0-446d-a44f-d0c1cf18a75b" providerId="ADAL" clId="{448A44DE-BD0B-4D39-AEE6-88E8B85B6D22}" dt="2025-08-05T16:43:52.740" v="9367" actId="20577"/>
        <pc:sldMkLst>
          <pc:docMk/>
          <pc:sldMk cId="3538790605" sldId="2147483606"/>
        </pc:sldMkLst>
        <pc:spChg chg="mod">
          <ac:chgData name="Alberto, Dale W (US)" userId="15948322-b9c0-446d-a44f-d0c1cf18a75b" providerId="ADAL" clId="{448A44DE-BD0B-4D39-AEE6-88E8B85B6D22}" dt="2025-08-05T16:43:52.740" v="9367" actId="20577"/>
          <ac:spMkLst>
            <pc:docMk/>
            <pc:sldMk cId="3538790605" sldId="2147483606"/>
            <ac:spMk id="3" creationId="{FCEB95F9-DA23-4BF9-F0F4-F2017495FDC6}"/>
          </ac:spMkLst>
        </pc:spChg>
        <pc:spChg chg="mod">
          <ac:chgData name="Alberto, Dale W (US)" userId="15948322-b9c0-446d-a44f-d0c1cf18a75b" providerId="ADAL" clId="{448A44DE-BD0B-4D39-AEE6-88E8B85B6D22}" dt="2025-08-01T15:52:52.484" v="3556" actId="20577"/>
          <ac:spMkLst>
            <pc:docMk/>
            <pc:sldMk cId="3538790605" sldId="2147483606"/>
            <ac:spMk id="50" creationId="{BC287B08-9718-55D5-2EF6-5013DB909663}"/>
          </ac:spMkLst>
        </pc:spChg>
      </pc:sldChg>
      <pc:sldChg chg="modSp add mod">
        <pc:chgData name="Alberto, Dale W (US)" userId="15948322-b9c0-446d-a44f-d0c1cf18a75b" providerId="ADAL" clId="{448A44DE-BD0B-4D39-AEE6-88E8B85B6D22}" dt="2025-08-06T12:41:55.807" v="14202" actId="20577"/>
        <pc:sldMkLst>
          <pc:docMk/>
          <pc:sldMk cId="1779018926" sldId="2147483607"/>
        </pc:sldMkLst>
        <pc:spChg chg="mod">
          <ac:chgData name="Alberto, Dale W (US)" userId="15948322-b9c0-446d-a44f-d0c1cf18a75b" providerId="ADAL" clId="{448A44DE-BD0B-4D39-AEE6-88E8B85B6D22}" dt="2025-08-06T12:41:55.807" v="14202" actId="20577"/>
          <ac:spMkLst>
            <pc:docMk/>
            <pc:sldMk cId="1779018926" sldId="2147483607"/>
            <ac:spMk id="3" creationId="{56984F65-448B-185A-7A37-C115C8F20B30}"/>
          </ac:spMkLst>
        </pc:spChg>
        <pc:spChg chg="mod">
          <ac:chgData name="Alberto, Dale W (US)" userId="15948322-b9c0-446d-a44f-d0c1cf18a75b" providerId="ADAL" clId="{448A44DE-BD0B-4D39-AEE6-88E8B85B6D22}" dt="2025-08-01T15:52:59.541" v="3570" actId="20577"/>
          <ac:spMkLst>
            <pc:docMk/>
            <pc:sldMk cId="1779018926" sldId="2147483607"/>
            <ac:spMk id="50" creationId="{740C0440-0D7E-4BC7-736E-0F81D5DC58D1}"/>
          </ac:spMkLst>
        </pc:spChg>
      </pc:sldChg>
      <pc:sldChg chg="addSp delSp modSp add mod">
        <pc:chgData name="Alberto, Dale W (US)" userId="15948322-b9c0-446d-a44f-d0c1cf18a75b" providerId="ADAL" clId="{448A44DE-BD0B-4D39-AEE6-88E8B85B6D22}" dt="2025-08-05T16:51:18.569" v="9586" actId="20577"/>
        <pc:sldMkLst>
          <pc:docMk/>
          <pc:sldMk cId="1671698306" sldId="2147483608"/>
        </pc:sldMkLst>
        <pc:spChg chg="add mod">
          <ac:chgData name="Alberto, Dale W (US)" userId="15948322-b9c0-446d-a44f-d0c1cf18a75b" providerId="ADAL" clId="{448A44DE-BD0B-4D39-AEE6-88E8B85B6D22}" dt="2025-08-05T16:51:18.569" v="9586" actId="20577"/>
          <ac:spMkLst>
            <pc:docMk/>
            <pc:sldMk cId="1671698306" sldId="2147483608"/>
            <ac:spMk id="7" creationId="{4470C512-B5ED-5542-0AC4-337EBE1FD8CA}"/>
          </ac:spMkLst>
        </pc:spChg>
        <pc:spChg chg="mod">
          <ac:chgData name="Alberto, Dale W (US)" userId="15948322-b9c0-446d-a44f-d0c1cf18a75b" providerId="ADAL" clId="{448A44DE-BD0B-4D39-AEE6-88E8B85B6D22}" dt="2025-08-01T15:53:17.925" v="3582" actId="20577"/>
          <ac:spMkLst>
            <pc:docMk/>
            <pc:sldMk cId="1671698306" sldId="2147483608"/>
            <ac:spMk id="50" creationId="{B812485E-5047-7830-9740-99B7E951FCB9}"/>
          </ac:spMkLst>
        </pc:spChg>
        <pc:picChg chg="add mod">
          <ac:chgData name="Alberto, Dale W (US)" userId="15948322-b9c0-446d-a44f-d0c1cf18a75b" providerId="ADAL" clId="{448A44DE-BD0B-4D39-AEE6-88E8B85B6D22}" dt="2025-08-01T14:27:06.921" v="1468" actId="1076"/>
          <ac:picMkLst>
            <pc:docMk/>
            <pc:sldMk cId="1671698306" sldId="2147483608"/>
            <ac:picMk id="9" creationId="{A9D16446-C609-51E3-CF58-CFCFA0595D7B}"/>
          </ac:picMkLst>
        </pc:picChg>
      </pc:sldChg>
      <pc:sldChg chg="add del">
        <pc:chgData name="Alberto, Dale W (US)" userId="15948322-b9c0-446d-a44f-d0c1cf18a75b" providerId="ADAL" clId="{448A44DE-BD0B-4D39-AEE6-88E8B85B6D22}" dt="2025-08-01T14:21:02.219" v="1427" actId="47"/>
        <pc:sldMkLst>
          <pc:docMk/>
          <pc:sldMk cId="3461395774" sldId="2147483608"/>
        </pc:sldMkLst>
      </pc:sldChg>
      <pc:sldChg chg="add del">
        <pc:chgData name="Alberto, Dale W (US)" userId="15948322-b9c0-446d-a44f-d0c1cf18a75b" providerId="ADAL" clId="{448A44DE-BD0B-4D39-AEE6-88E8B85B6D22}" dt="2025-08-01T14:21:03.812" v="1428" actId="47"/>
        <pc:sldMkLst>
          <pc:docMk/>
          <pc:sldMk cId="1432248852" sldId="2147483609"/>
        </pc:sldMkLst>
      </pc:sldChg>
      <pc:sldChg chg="modSp add mod">
        <pc:chgData name="Alberto, Dale W (US)" userId="15948322-b9c0-446d-a44f-d0c1cf18a75b" providerId="ADAL" clId="{448A44DE-BD0B-4D39-AEE6-88E8B85B6D22}" dt="2025-08-06T12:45:13.457" v="14289" actId="20577"/>
        <pc:sldMkLst>
          <pc:docMk/>
          <pc:sldMk cId="2059361855" sldId="2147483609"/>
        </pc:sldMkLst>
        <pc:spChg chg="mod">
          <ac:chgData name="Alberto, Dale W (US)" userId="15948322-b9c0-446d-a44f-d0c1cf18a75b" providerId="ADAL" clId="{448A44DE-BD0B-4D39-AEE6-88E8B85B6D22}" dt="2025-08-06T12:45:13.457" v="14289" actId="20577"/>
          <ac:spMkLst>
            <pc:docMk/>
            <pc:sldMk cId="2059361855" sldId="2147483609"/>
            <ac:spMk id="7" creationId="{8D92F88E-CE94-56EC-9A29-2C9A0CB60B15}"/>
          </ac:spMkLst>
        </pc:spChg>
        <pc:spChg chg="mod">
          <ac:chgData name="Alberto, Dale W (US)" userId="15948322-b9c0-446d-a44f-d0c1cf18a75b" providerId="ADAL" clId="{448A44DE-BD0B-4D39-AEE6-88E8B85B6D22}" dt="2025-08-01T15:57:49.044" v="3762" actId="20577"/>
          <ac:spMkLst>
            <pc:docMk/>
            <pc:sldMk cId="2059361855" sldId="2147483609"/>
            <ac:spMk id="50" creationId="{742FFC7E-2123-5F31-85DE-CE87A23AD3FE}"/>
          </ac:spMkLst>
        </pc:spChg>
      </pc:sldChg>
      <pc:sldChg chg="modSp add mod">
        <pc:chgData name="Alberto, Dale W (US)" userId="15948322-b9c0-446d-a44f-d0c1cf18a75b" providerId="ADAL" clId="{448A44DE-BD0B-4D39-AEE6-88E8B85B6D22}" dt="2025-08-06T12:45:04.169" v="14283" actId="20577"/>
        <pc:sldMkLst>
          <pc:docMk/>
          <pc:sldMk cId="2646367149" sldId="2147483610"/>
        </pc:sldMkLst>
        <pc:spChg chg="mod">
          <ac:chgData name="Alberto, Dale W (US)" userId="15948322-b9c0-446d-a44f-d0c1cf18a75b" providerId="ADAL" clId="{448A44DE-BD0B-4D39-AEE6-88E8B85B6D22}" dt="2025-08-06T12:45:04.169" v="14283" actId="20577"/>
          <ac:spMkLst>
            <pc:docMk/>
            <pc:sldMk cId="2646367149" sldId="2147483610"/>
            <ac:spMk id="7" creationId="{B0430F3B-55B9-F3C6-8BAA-4018087FDB8C}"/>
          </ac:spMkLst>
        </pc:spChg>
        <pc:spChg chg="mod">
          <ac:chgData name="Alberto, Dale W (US)" userId="15948322-b9c0-446d-a44f-d0c1cf18a75b" providerId="ADAL" clId="{448A44DE-BD0B-4D39-AEE6-88E8B85B6D22}" dt="2025-08-01T15:57:40.019" v="3748" actId="20577"/>
          <ac:spMkLst>
            <pc:docMk/>
            <pc:sldMk cId="2646367149" sldId="2147483610"/>
            <ac:spMk id="50" creationId="{61E87D0D-6779-C783-33A6-2219F16A8F09}"/>
          </ac:spMkLst>
        </pc:spChg>
      </pc:sldChg>
      <pc:sldChg chg="modSp add mod">
        <pc:chgData name="Alberto, Dale W (US)" userId="15948322-b9c0-446d-a44f-d0c1cf18a75b" providerId="ADAL" clId="{448A44DE-BD0B-4D39-AEE6-88E8B85B6D22}" dt="2025-08-08T20:02:35.752" v="14542" actId="20577"/>
        <pc:sldMkLst>
          <pc:docMk/>
          <pc:sldMk cId="630910520" sldId="2147483611"/>
        </pc:sldMkLst>
        <pc:spChg chg="mod">
          <ac:chgData name="Alberto, Dale W (US)" userId="15948322-b9c0-446d-a44f-d0c1cf18a75b" providerId="ADAL" clId="{448A44DE-BD0B-4D39-AEE6-88E8B85B6D22}" dt="2025-08-08T20:02:35.752" v="14542" actId="20577"/>
          <ac:spMkLst>
            <pc:docMk/>
            <pc:sldMk cId="630910520" sldId="2147483611"/>
            <ac:spMk id="7" creationId="{5C48D8B8-A861-9942-5034-538D198DF870}"/>
          </ac:spMkLst>
        </pc:spChg>
        <pc:spChg chg="mod">
          <ac:chgData name="Alberto, Dale W (US)" userId="15948322-b9c0-446d-a44f-d0c1cf18a75b" providerId="ADAL" clId="{448A44DE-BD0B-4D39-AEE6-88E8B85B6D22}" dt="2025-08-01T15:57:27.539" v="3734" actId="20577"/>
          <ac:spMkLst>
            <pc:docMk/>
            <pc:sldMk cId="630910520" sldId="2147483611"/>
            <ac:spMk id="50" creationId="{F3FEC005-45E0-CA50-F2DB-9217A1B3E6A3}"/>
          </ac:spMkLst>
        </pc:spChg>
      </pc:sldChg>
      <pc:sldChg chg="modSp add mod">
        <pc:chgData name="Alberto, Dale W (US)" userId="15948322-b9c0-446d-a44f-d0c1cf18a75b" providerId="ADAL" clId="{448A44DE-BD0B-4D39-AEE6-88E8B85B6D22}" dt="2025-08-06T12:44:36.200" v="14263" actId="20577"/>
        <pc:sldMkLst>
          <pc:docMk/>
          <pc:sldMk cId="2811796104" sldId="2147483612"/>
        </pc:sldMkLst>
        <pc:spChg chg="mod">
          <ac:chgData name="Alberto, Dale W (US)" userId="15948322-b9c0-446d-a44f-d0c1cf18a75b" providerId="ADAL" clId="{448A44DE-BD0B-4D39-AEE6-88E8B85B6D22}" dt="2025-08-06T12:44:36.200" v="14263" actId="20577"/>
          <ac:spMkLst>
            <pc:docMk/>
            <pc:sldMk cId="2811796104" sldId="2147483612"/>
            <ac:spMk id="7" creationId="{02B0CE37-C67B-CF04-302F-6B3333A34CC4}"/>
          </ac:spMkLst>
        </pc:spChg>
        <pc:spChg chg="mod">
          <ac:chgData name="Alberto, Dale W (US)" userId="15948322-b9c0-446d-a44f-d0c1cf18a75b" providerId="ADAL" clId="{448A44DE-BD0B-4D39-AEE6-88E8B85B6D22}" dt="2025-08-01T15:57:11.867" v="3718" actId="20577"/>
          <ac:spMkLst>
            <pc:docMk/>
            <pc:sldMk cId="2811796104" sldId="2147483612"/>
            <ac:spMk id="50" creationId="{566C1603-5178-71DD-65A5-F41F4D2D9D8D}"/>
          </ac:spMkLst>
        </pc:spChg>
        <pc:picChg chg="mod">
          <ac:chgData name="Alberto, Dale W (US)" userId="15948322-b9c0-446d-a44f-d0c1cf18a75b" providerId="ADAL" clId="{448A44DE-BD0B-4D39-AEE6-88E8B85B6D22}" dt="2025-08-06T11:49:36.821" v="11099" actId="1076"/>
          <ac:picMkLst>
            <pc:docMk/>
            <pc:sldMk cId="2811796104" sldId="2147483612"/>
            <ac:picMk id="9" creationId="{741F9786-2532-892C-7341-EC697E39690D}"/>
          </ac:picMkLst>
        </pc:picChg>
      </pc:sldChg>
      <pc:sldChg chg="modSp add mod">
        <pc:chgData name="Alberto, Dale W (US)" userId="15948322-b9c0-446d-a44f-d0c1cf18a75b" providerId="ADAL" clId="{448A44DE-BD0B-4D39-AEE6-88E8B85B6D22}" dt="2025-08-08T20:00:58.413" v="14539"/>
        <pc:sldMkLst>
          <pc:docMk/>
          <pc:sldMk cId="1179524261" sldId="2147483613"/>
        </pc:sldMkLst>
        <pc:spChg chg="mod">
          <ac:chgData name="Alberto, Dale W (US)" userId="15948322-b9c0-446d-a44f-d0c1cf18a75b" providerId="ADAL" clId="{448A44DE-BD0B-4D39-AEE6-88E8B85B6D22}" dt="2025-08-08T20:00:58.413" v="14539"/>
          <ac:spMkLst>
            <pc:docMk/>
            <pc:sldMk cId="1179524261" sldId="2147483613"/>
            <ac:spMk id="7" creationId="{D2E567F1-24A2-2FA0-8DB7-B77F3DBE6244}"/>
          </ac:spMkLst>
        </pc:spChg>
        <pc:spChg chg="mod">
          <ac:chgData name="Alberto, Dale W (US)" userId="15948322-b9c0-446d-a44f-d0c1cf18a75b" providerId="ADAL" clId="{448A44DE-BD0B-4D39-AEE6-88E8B85B6D22}" dt="2025-08-01T15:57:04.611" v="3702" actId="20577"/>
          <ac:spMkLst>
            <pc:docMk/>
            <pc:sldMk cId="1179524261" sldId="2147483613"/>
            <ac:spMk id="50" creationId="{763D16B9-EB78-1D76-FA0D-E58BAD7288CD}"/>
          </ac:spMkLst>
        </pc:spChg>
        <pc:picChg chg="mod">
          <ac:chgData name="Alberto, Dale W (US)" userId="15948322-b9c0-446d-a44f-d0c1cf18a75b" providerId="ADAL" clId="{448A44DE-BD0B-4D39-AEE6-88E8B85B6D22}" dt="2025-08-08T19:59:21.727" v="14419" actId="1076"/>
          <ac:picMkLst>
            <pc:docMk/>
            <pc:sldMk cId="1179524261" sldId="2147483613"/>
            <ac:picMk id="9" creationId="{1BCDF2E9-0173-0D67-F261-DF5CAD4BAD1A}"/>
          </ac:picMkLst>
        </pc:picChg>
      </pc:sldChg>
      <pc:sldChg chg="modSp add mod">
        <pc:chgData name="Alberto, Dale W (US)" userId="15948322-b9c0-446d-a44f-d0c1cf18a75b" providerId="ADAL" clId="{448A44DE-BD0B-4D39-AEE6-88E8B85B6D22}" dt="2025-08-08T19:55:58.853" v="14414" actId="20577"/>
        <pc:sldMkLst>
          <pc:docMk/>
          <pc:sldMk cId="2582393054" sldId="2147483614"/>
        </pc:sldMkLst>
        <pc:spChg chg="mod">
          <ac:chgData name="Alberto, Dale W (US)" userId="15948322-b9c0-446d-a44f-d0c1cf18a75b" providerId="ADAL" clId="{448A44DE-BD0B-4D39-AEE6-88E8B85B6D22}" dt="2025-08-08T19:55:58.853" v="14414" actId="20577"/>
          <ac:spMkLst>
            <pc:docMk/>
            <pc:sldMk cId="2582393054" sldId="2147483614"/>
            <ac:spMk id="7" creationId="{7CD382BD-C410-2050-37C8-432C93DC58B1}"/>
          </ac:spMkLst>
        </pc:spChg>
        <pc:spChg chg="mod">
          <ac:chgData name="Alberto, Dale W (US)" userId="15948322-b9c0-446d-a44f-d0c1cf18a75b" providerId="ADAL" clId="{448A44DE-BD0B-4D39-AEE6-88E8B85B6D22}" dt="2025-08-01T15:56:55.731" v="3688" actId="20577"/>
          <ac:spMkLst>
            <pc:docMk/>
            <pc:sldMk cId="2582393054" sldId="2147483614"/>
            <ac:spMk id="50" creationId="{B33AF2A3-2DDE-58AC-7F69-E2D8C0FC7379}"/>
          </ac:spMkLst>
        </pc:spChg>
      </pc:sldChg>
      <pc:sldChg chg="modSp add mod">
        <pc:chgData name="Alberto, Dale W (US)" userId="15948322-b9c0-446d-a44f-d0c1cf18a75b" providerId="ADAL" clId="{448A44DE-BD0B-4D39-AEE6-88E8B85B6D22}" dt="2025-08-08T19:55:47.258" v="14411" actId="20577"/>
        <pc:sldMkLst>
          <pc:docMk/>
          <pc:sldMk cId="2713444675" sldId="2147483615"/>
        </pc:sldMkLst>
        <pc:spChg chg="mod">
          <ac:chgData name="Alberto, Dale W (US)" userId="15948322-b9c0-446d-a44f-d0c1cf18a75b" providerId="ADAL" clId="{448A44DE-BD0B-4D39-AEE6-88E8B85B6D22}" dt="2025-08-08T19:55:47.258" v="14411" actId="20577"/>
          <ac:spMkLst>
            <pc:docMk/>
            <pc:sldMk cId="2713444675" sldId="2147483615"/>
            <ac:spMk id="7" creationId="{B0FFD1FC-AA0D-8270-C2E8-89A3FC5DED9B}"/>
          </ac:spMkLst>
        </pc:spChg>
        <pc:spChg chg="mod">
          <ac:chgData name="Alberto, Dale W (US)" userId="15948322-b9c0-446d-a44f-d0c1cf18a75b" providerId="ADAL" clId="{448A44DE-BD0B-4D39-AEE6-88E8B85B6D22}" dt="2025-08-01T15:56:46.291" v="3670" actId="20577"/>
          <ac:spMkLst>
            <pc:docMk/>
            <pc:sldMk cId="2713444675" sldId="2147483615"/>
            <ac:spMk id="50" creationId="{10F4E3F9-3331-5AE1-6788-169A13E6EE3C}"/>
          </ac:spMkLst>
        </pc:spChg>
      </pc:sldChg>
      <pc:sldChg chg="modSp add mod">
        <pc:chgData name="Alberto, Dale W (US)" userId="15948322-b9c0-446d-a44f-d0c1cf18a75b" providerId="ADAL" clId="{448A44DE-BD0B-4D39-AEE6-88E8B85B6D22}" dt="2025-08-06T11:37:54.556" v="10311" actId="113"/>
        <pc:sldMkLst>
          <pc:docMk/>
          <pc:sldMk cId="839947538" sldId="2147483616"/>
        </pc:sldMkLst>
        <pc:spChg chg="mod">
          <ac:chgData name="Alberto, Dale W (US)" userId="15948322-b9c0-446d-a44f-d0c1cf18a75b" providerId="ADAL" clId="{448A44DE-BD0B-4D39-AEE6-88E8B85B6D22}" dt="2025-08-06T11:37:54.556" v="10311" actId="113"/>
          <ac:spMkLst>
            <pc:docMk/>
            <pc:sldMk cId="839947538" sldId="2147483616"/>
            <ac:spMk id="7" creationId="{0EC6FC6A-A13F-B187-9DB4-8676982CF98C}"/>
          </ac:spMkLst>
        </pc:spChg>
        <pc:spChg chg="mod">
          <ac:chgData name="Alberto, Dale W (US)" userId="15948322-b9c0-446d-a44f-d0c1cf18a75b" providerId="ADAL" clId="{448A44DE-BD0B-4D39-AEE6-88E8B85B6D22}" dt="2025-08-01T15:56:39.418" v="3656" actId="20577"/>
          <ac:spMkLst>
            <pc:docMk/>
            <pc:sldMk cId="839947538" sldId="2147483616"/>
            <ac:spMk id="50" creationId="{769EABE5-9E9E-F9A2-6697-5ACBC0440159}"/>
          </ac:spMkLst>
        </pc:spChg>
      </pc:sldChg>
      <pc:sldChg chg="modSp add mod">
        <pc:chgData name="Alberto, Dale W (US)" userId="15948322-b9c0-446d-a44f-d0c1cf18a75b" providerId="ADAL" clId="{448A44DE-BD0B-4D39-AEE6-88E8B85B6D22}" dt="2025-08-01T15:56:24.970" v="3642" actId="20577"/>
        <pc:sldMkLst>
          <pc:docMk/>
          <pc:sldMk cId="1315238860" sldId="2147483617"/>
        </pc:sldMkLst>
        <pc:spChg chg="mod">
          <ac:chgData name="Alberto, Dale W (US)" userId="15948322-b9c0-446d-a44f-d0c1cf18a75b" providerId="ADAL" clId="{448A44DE-BD0B-4D39-AEE6-88E8B85B6D22}" dt="2025-08-01T15:18:58.126" v="2751" actId="20577"/>
          <ac:spMkLst>
            <pc:docMk/>
            <pc:sldMk cId="1315238860" sldId="2147483617"/>
            <ac:spMk id="7" creationId="{7CA69BB9-2328-1C99-7480-E8349D9BCF78}"/>
          </ac:spMkLst>
        </pc:spChg>
        <pc:spChg chg="mod">
          <ac:chgData name="Alberto, Dale W (US)" userId="15948322-b9c0-446d-a44f-d0c1cf18a75b" providerId="ADAL" clId="{448A44DE-BD0B-4D39-AEE6-88E8B85B6D22}" dt="2025-08-01T15:56:24.970" v="3642" actId="20577"/>
          <ac:spMkLst>
            <pc:docMk/>
            <pc:sldMk cId="1315238860" sldId="2147483617"/>
            <ac:spMk id="50" creationId="{E300BF2E-ED3F-AE40-DB25-18B185E78C48}"/>
          </ac:spMkLst>
        </pc:spChg>
        <pc:picChg chg="mod">
          <ac:chgData name="Alberto, Dale W (US)" userId="15948322-b9c0-446d-a44f-d0c1cf18a75b" providerId="ADAL" clId="{448A44DE-BD0B-4D39-AEE6-88E8B85B6D22}" dt="2025-08-01T14:47:19.182" v="2408" actId="1076"/>
          <ac:picMkLst>
            <pc:docMk/>
            <pc:sldMk cId="1315238860" sldId="2147483617"/>
            <ac:picMk id="9" creationId="{4130E94D-1A09-1EB2-169D-F5BC1A25C65F}"/>
          </ac:picMkLst>
        </pc:picChg>
      </pc:sldChg>
      <pc:sldChg chg="modSp add mod">
        <pc:chgData name="Alberto, Dale W (US)" userId="15948322-b9c0-446d-a44f-d0c1cf18a75b" providerId="ADAL" clId="{448A44DE-BD0B-4D39-AEE6-88E8B85B6D22}" dt="2025-08-08T19:55:22.219" v="14408" actId="20577"/>
        <pc:sldMkLst>
          <pc:docMk/>
          <pc:sldMk cId="4042449336" sldId="2147483618"/>
        </pc:sldMkLst>
        <pc:spChg chg="mod">
          <ac:chgData name="Alberto, Dale W (US)" userId="15948322-b9c0-446d-a44f-d0c1cf18a75b" providerId="ADAL" clId="{448A44DE-BD0B-4D39-AEE6-88E8B85B6D22}" dt="2025-08-08T19:55:22.219" v="14408" actId="20577"/>
          <ac:spMkLst>
            <pc:docMk/>
            <pc:sldMk cId="4042449336" sldId="2147483618"/>
            <ac:spMk id="7" creationId="{60217A6A-7712-112C-DCF0-5F4A323F90E8}"/>
          </ac:spMkLst>
        </pc:spChg>
        <pc:spChg chg="mod">
          <ac:chgData name="Alberto, Dale W (US)" userId="15948322-b9c0-446d-a44f-d0c1cf18a75b" providerId="ADAL" clId="{448A44DE-BD0B-4D39-AEE6-88E8B85B6D22}" dt="2025-08-01T15:55:54.377" v="3628" actId="20577"/>
          <ac:spMkLst>
            <pc:docMk/>
            <pc:sldMk cId="4042449336" sldId="2147483618"/>
            <ac:spMk id="50" creationId="{04BA54CB-FF10-4AD2-B6E4-AFD6A2E62E59}"/>
          </ac:spMkLst>
        </pc:spChg>
      </pc:sldChg>
      <pc:sldChg chg="modSp add mod">
        <pc:chgData name="Alberto, Dale W (US)" userId="15948322-b9c0-446d-a44f-d0c1cf18a75b" providerId="ADAL" clId="{448A44DE-BD0B-4D39-AEE6-88E8B85B6D22}" dt="2025-08-08T19:55:05.906" v="14402" actId="20577"/>
        <pc:sldMkLst>
          <pc:docMk/>
          <pc:sldMk cId="3310942277" sldId="2147483619"/>
        </pc:sldMkLst>
        <pc:spChg chg="mod">
          <ac:chgData name="Alberto, Dale W (US)" userId="15948322-b9c0-446d-a44f-d0c1cf18a75b" providerId="ADAL" clId="{448A44DE-BD0B-4D39-AEE6-88E8B85B6D22}" dt="2025-08-08T19:55:05.906" v="14402" actId="20577"/>
          <ac:spMkLst>
            <pc:docMk/>
            <pc:sldMk cId="3310942277" sldId="2147483619"/>
            <ac:spMk id="7" creationId="{90BCC353-7FE8-80F6-C8E0-F801D22010DC}"/>
          </ac:spMkLst>
        </pc:spChg>
        <pc:spChg chg="mod">
          <ac:chgData name="Alberto, Dale W (US)" userId="15948322-b9c0-446d-a44f-d0c1cf18a75b" providerId="ADAL" clId="{448A44DE-BD0B-4D39-AEE6-88E8B85B6D22}" dt="2025-08-01T15:55:46.240" v="3614" actId="20577"/>
          <ac:spMkLst>
            <pc:docMk/>
            <pc:sldMk cId="3310942277" sldId="2147483619"/>
            <ac:spMk id="50" creationId="{4F185946-0693-1D91-7913-EC2BF23AF1BF}"/>
          </ac:spMkLst>
        </pc:spChg>
      </pc:sldChg>
      <pc:sldChg chg="modSp add mod">
        <pc:chgData name="Alberto, Dale W (US)" userId="15948322-b9c0-446d-a44f-d0c1cf18a75b" providerId="ADAL" clId="{448A44DE-BD0B-4D39-AEE6-88E8B85B6D22}" dt="2025-08-08T19:54:05.625" v="14396" actId="20577"/>
        <pc:sldMkLst>
          <pc:docMk/>
          <pc:sldMk cId="2186902726" sldId="2147483620"/>
        </pc:sldMkLst>
        <pc:spChg chg="mod">
          <ac:chgData name="Alberto, Dale W (US)" userId="15948322-b9c0-446d-a44f-d0c1cf18a75b" providerId="ADAL" clId="{448A44DE-BD0B-4D39-AEE6-88E8B85B6D22}" dt="2025-08-08T19:54:05.625" v="14396" actId="20577"/>
          <ac:spMkLst>
            <pc:docMk/>
            <pc:sldMk cId="2186902726" sldId="2147483620"/>
            <ac:spMk id="7" creationId="{A2202CCA-3A53-E25E-82BF-D48130E15BF0}"/>
          </ac:spMkLst>
        </pc:spChg>
        <pc:spChg chg="mod">
          <ac:chgData name="Alberto, Dale W (US)" userId="15948322-b9c0-446d-a44f-d0c1cf18a75b" providerId="ADAL" clId="{448A44DE-BD0B-4D39-AEE6-88E8B85B6D22}" dt="2025-08-01T15:55:37.248" v="3600" actId="20577"/>
          <ac:spMkLst>
            <pc:docMk/>
            <pc:sldMk cId="2186902726" sldId="2147483620"/>
            <ac:spMk id="50" creationId="{9F8C06C0-FFE8-31F0-4CBA-5C36C1EA37F0}"/>
          </ac:spMkLst>
        </pc:spChg>
      </pc:sldChg>
      <pc:sldChg chg="modSp add mod">
        <pc:chgData name="Alberto, Dale W (US)" userId="15948322-b9c0-446d-a44f-d0c1cf18a75b" providerId="ADAL" clId="{448A44DE-BD0B-4D39-AEE6-88E8B85B6D22}" dt="2025-08-08T19:53:16.247" v="14387" actId="20577"/>
        <pc:sldMkLst>
          <pc:docMk/>
          <pc:sldMk cId="1483905617" sldId="2147483621"/>
        </pc:sldMkLst>
        <pc:spChg chg="mod">
          <ac:chgData name="Alberto, Dale W (US)" userId="15948322-b9c0-446d-a44f-d0c1cf18a75b" providerId="ADAL" clId="{448A44DE-BD0B-4D39-AEE6-88E8B85B6D22}" dt="2025-08-08T19:53:16.247" v="14387" actId="20577"/>
          <ac:spMkLst>
            <pc:docMk/>
            <pc:sldMk cId="1483905617" sldId="2147483621"/>
            <ac:spMk id="7" creationId="{4EB70C6D-1ACB-5753-F5DF-FA511A7E73B3}"/>
          </ac:spMkLst>
        </pc:spChg>
        <pc:spChg chg="mod">
          <ac:chgData name="Alberto, Dale W (US)" userId="15948322-b9c0-446d-a44f-d0c1cf18a75b" providerId="ADAL" clId="{448A44DE-BD0B-4D39-AEE6-88E8B85B6D22}" dt="2025-08-01T15:55:01.480" v="3597" actId="20577"/>
          <ac:spMkLst>
            <pc:docMk/>
            <pc:sldMk cId="1483905617" sldId="2147483621"/>
            <ac:spMk id="50" creationId="{EAB2A995-A657-3CE0-65AB-8DAE24A97574}"/>
          </ac:spMkLst>
        </pc:spChg>
      </pc:sldChg>
      <pc:sldChg chg="addSp delSp modSp add mod">
        <pc:chgData name="Alberto, Dale W (US)" userId="15948322-b9c0-446d-a44f-d0c1cf18a75b" providerId="ADAL" clId="{448A44DE-BD0B-4D39-AEE6-88E8B85B6D22}" dt="2025-08-01T16:42:46.208" v="4251" actId="20577"/>
        <pc:sldMkLst>
          <pc:docMk/>
          <pc:sldMk cId="812484274" sldId="2147483622"/>
        </pc:sldMkLst>
        <pc:spChg chg="add mod">
          <ac:chgData name="Alberto, Dale W (US)" userId="15948322-b9c0-446d-a44f-d0c1cf18a75b" providerId="ADAL" clId="{448A44DE-BD0B-4D39-AEE6-88E8B85B6D22}" dt="2025-08-01T16:42:46.208" v="4251" actId="20577"/>
          <ac:spMkLst>
            <pc:docMk/>
            <pc:sldMk cId="812484274" sldId="2147483622"/>
            <ac:spMk id="5" creationId="{B835E61A-16F4-33AD-2BF0-A7101E6B2AED}"/>
          </ac:spMkLst>
        </pc:spChg>
        <pc:spChg chg="mod">
          <ac:chgData name="Alberto, Dale W (US)" userId="15948322-b9c0-446d-a44f-d0c1cf18a75b" providerId="ADAL" clId="{448A44DE-BD0B-4D39-AEE6-88E8B85B6D22}" dt="2025-08-01T16:03:17.092" v="3923" actId="20577"/>
          <ac:spMkLst>
            <pc:docMk/>
            <pc:sldMk cId="812484274" sldId="2147483622"/>
            <ac:spMk id="50" creationId="{5E1508E9-85F4-8FCA-8991-8738581F3793}"/>
          </ac:spMkLst>
        </pc:spChg>
      </pc:sldChg>
      <pc:sldChg chg="add del">
        <pc:chgData name="Alberto, Dale W (US)" userId="15948322-b9c0-446d-a44f-d0c1cf18a75b" providerId="ADAL" clId="{448A44DE-BD0B-4D39-AEE6-88E8B85B6D22}" dt="2025-08-01T17:22:41.664" v="4389" actId="2696"/>
        <pc:sldMkLst>
          <pc:docMk/>
          <pc:sldMk cId="3717066667" sldId="2147483623"/>
        </pc:sldMkLst>
      </pc:sldChg>
      <pc:sldMasterChg chg="addSp delSp modSp mod modSldLayout">
        <pc:chgData name="Alberto, Dale W (US)" userId="15948322-b9c0-446d-a44f-d0c1cf18a75b" providerId="ADAL" clId="{448A44DE-BD0B-4D39-AEE6-88E8B85B6D22}" dt="2025-08-01T17:01:56.406" v="4295" actId="14100"/>
        <pc:sldMasterMkLst>
          <pc:docMk/>
          <pc:sldMasterMk cId="2342479629" sldId="2147483666"/>
        </pc:sldMasterMkLst>
        <pc:picChg chg="add mod">
          <ac:chgData name="Alberto, Dale W (US)" userId="15948322-b9c0-446d-a44f-d0c1cf18a75b" providerId="ADAL" clId="{448A44DE-BD0B-4D39-AEE6-88E8B85B6D22}" dt="2025-08-01T17:01:56.406" v="4295" actId="14100"/>
          <ac:picMkLst>
            <pc:docMk/>
            <pc:sldMasterMk cId="2342479629" sldId="2147483666"/>
            <ac:picMk id="3" creationId="{B232B8C0-7DB1-070B-4905-40CF7C3F6360}"/>
          </ac:picMkLst>
        </pc:picChg>
        <pc:sldLayoutChg chg="delSp mod">
          <pc:chgData name="Alberto, Dale W (US)" userId="15948322-b9c0-446d-a44f-d0c1cf18a75b" providerId="ADAL" clId="{448A44DE-BD0B-4D39-AEE6-88E8B85B6D22}" dt="2025-08-01T16:20:14.157" v="4057" actId="478"/>
          <pc:sldLayoutMkLst>
            <pc:docMk/>
            <pc:sldMasterMk cId="2342479629" sldId="2147483666"/>
            <pc:sldLayoutMk cId="961442929" sldId="2147483668"/>
          </pc:sldLayoutMkLst>
        </pc:sldLayoutChg>
        <pc:sldLayoutChg chg="delSp modSp mod">
          <pc:chgData name="Alberto, Dale W (US)" userId="15948322-b9c0-446d-a44f-d0c1cf18a75b" providerId="ADAL" clId="{448A44DE-BD0B-4D39-AEE6-88E8B85B6D22}" dt="2025-08-01T16:19:59.997" v="4053" actId="478"/>
          <pc:sldLayoutMkLst>
            <pc:docMk/>
            <pc:sldMasterMk cId="2342479629" sldId="2147483666"/>
            <pc:sldLayoutMk cId="1510153635" sldId="2147483669"/>
          </pc:sldLayoutMkLst>
        </pc:sldLayoutChg>
        <pc:sldLayoutChg chg="delSp mod">
          <pc:chgData name="Alberto, Dale W (US)" userId="15948322-b9c0-446d-a44f-d0c1cf18a75b" providerId="ADAL" clId="{448A44DE-BD0B-4D39-AEE6-88E8B85B6D22}" dt="2025-08-01T16:19:29.259" v="4043" actId="478"/>
          <pc:sldLayoutMkLst>
            <pc:docMk/>
            <pc:sldMasterMk cId="2342479629" sldId="2147483666"/>
            <pc:sldLayoutMk cId="3724052265" sldId="2147483672"/>
          </pc:sldLayoutMkLst>
        </pc:sldLayoutChg>
        <pc:sldLayoutChg chg="delSp mod">
          <pc:chgData name="Alberto, Dale W (US)" userId="15948322-b9c0-446d-a44f-d0c1cf18a75b" providerId="ADAL" clId="{448A44DE-BD0B-4D39-AEE6-88E8B85B6D22}" dt="2025-08-01T16:19:36.819" v="4046" actId="478"/>
          <pc:sldLayoutMkLst>
            <pc:docMk/>
            <pc:sldMasterMk cId="2342479629" sldId="2147483666"/>
            <pc:sldLayoutMk cId="4079442142" sldId="2147483673"/>
          </pc:sldLayoutMkLst>
        </pc:sldLayoutChg>
        <pc:sldLayoutChg chg="delSp mod">
          <pc:chgData name="Alberto, Dale W (US)" userId="15948322-b9c0-446d-a44f-d0c1cf18a75b" providerId="ADAL" clId="{448A44DE-BD0B-4D39-AEE6-88E8B85B6D22}" dt="2025-08-01T16:20:16.933" v="4058" actId="478"/>
          <pc:sldLayoutMkLst>
            <pc:docMk/>
            <pc:sldMasterMk cId="2342479629" sldId="2147483666"/>
            <pc:sldLayoutMk cId="3184088331" sldId="2147483675"/>
          </pc:sldLayoutMkLst>
        </pc:sldLayoutChg>
        <pc:sldLayoutChg chg="delSp mod">
          <pc:chgData name="Alberto, Dale W (US)" userId="15948322-b9c0-446d-a44f-d0c1cf18a75b" providerId="ADAL" clId="{448A44DE-BD0B-4D39-AEE6-88E8B85B6D22}" dt="2025-08-01T16:20:21.613" v="4059" actId="478"/>
          <pc:sldLayoutMkLst>
            <pc:docMk/>
            <pc:sldMasterMk cId="2342479629" sldId="2147483666"/>
            <pc:sldLayoutMk cId="1199909769" sldId="2147483677"/>
          </pc:sldLayoutMkLst>
        </pc:sldLayoutChg>
        <pc:sldLayoutChg chg="delSp mod">
          <pc:chgData name="Alberto, Dale W (US)" userId="15948322-b9c0-446d-a44f-d0c1cf18a75b" providerId="ADAL" clId="{448A44DE-BD0B-4D39-AEE6-88E8B85B6D22}" dt="2025-08-01T16:19:18.219" v="4039" actId="478"/>
          <pc:sldLayoutMkLst>
            <pc:docMk/>
            <pc:sldMasterMk cId="2342479629" sldId="2147483666"/>
            <pc:sldLayoutMk cId="149511309" sldId="2147483678"/>
          </pc:sldLayoutMkLst>
        </pc:sldLayoutChg>
        <pc:sldLayoutChg chg="delSp mod">
          <pc:chgData name="Alberto, Dale W (US)" userId="15948322-b9c0-446d-a44f-d0c1cf18a75b" providerId="ADAL" clId="{448A44DE-BD0B-4D39-AEE6-88E8B85B6D22}" dt="2025-08-01T16:20:09.861" v="4056" actId="478"/>
          <pc:sldLayoutMkLst>
            <pc:docMk/>
            <pc:sldMasterMk cId="2342479629" sldId="2147483666"/>
            <pc:sldLayoutMk cId="2742616006" sldId="2147483679"/>
          </pc:sldLayoutMkLst>
        </pc:sldLayoutChg>
        <pc:sldLayoutChg chg="delSp mod">
          <pc:chgData name="Alberto, Dale W (US)" userId="15948322-b9c0-446d-a44f-d0c1cf18a75b" providerId="ADAL" clId="{448A44DE-BD0B-4D39-AEE6-88E8B85B6D22}" dt="2025-08-01T16:19:38.763" v="4047" actId="478"/>
          <pc:sldLayoutMkLst>
            <pc:docMk/>
            <pc:sldMasterMk cId="2342479629" sldId="2147483666"/>
            <pc:sldLayoutMk cId="3856631294" sldId="2147483680"/>
          </pc:sldLayoutMkLst>
        </pc:sldLayoutChg>
        <pc:sldLayoutChg chg="delSp mod">
          <pc:chgData name="Alberto, Dale W (US)" userId="15948322-b9c0-446d-a44f-d0c1cf18a75b" providerId="ADAL" clId="{448A44DE-BD0B-4D39-AEE6-88E8B85B6D22}" dt="2025-08-01T16:19:50.525" v="4049" actId="478"/>
          <pc:sldLayoutMkLst>
            <pc:docMk/>
            <pc:sldMasterMk cId="2342479629" sldId="2147483666"/>
            <pc:sldLayoutMk cId="284448899" sldId="2147483681"/>
          </pc:sldLayoutMkLst>
        </pc:sldLayoutChg>
        <pc:sldLayoutChg chg="delSp mod">
          <pc:chgData name="Alberto, Dale W (US)" userId="15948322-b9c0-446d-a44f-d0c1cf18a75b" providerId="ADAL" clId="{448A44DE-BD0B-4D39-AEE6-88E8B85B6D22}" dt="2025-08-01T16:19:32.092" v="4044" actId="478"/>
          <pc:sldLayoutMkLst>
            <pc:docMk/>
            <pc:sldMasterMk cId="2342479629" sldId="2147483666"/>
            <pc:sldLayoutMk cId="3040699750" sldId="2147483682"/>
          </pc:sldLayoutMkLst>
        </pc:sldLayoutChg>
        <pc:sldLayoutChg chg="delSp mod">
          <pc:chgData name="Alberto, Dale W (US)" userId="15948322-b9c0-446d-a44f-d0c1cf18a75b" providerId="ADAL" clId="{448A44DE-BD0B-4D39-AEE6-88E8B85B6D22}" dt="2025-08-01T16:19:46.348" v="4048" actId="478"/>
          <pc:sldLayoutMkLst>
            <pc:docMk/>
            <pc:sldMasterMk cId="2342479629" sldId="2147483666"/>
            <pc:sldLayoutMk cId="3945686180" sldId="2147483683"/>
          </pc:sldLayoutMkLst>
        </pc:sldLayoutChg>
        <pc:sldLayoutChg chg="delSp mod">
          <pc:chgData name="Alberto, Dale W (US)" userId="15948322-b9c0-446d-a44f-d0c1cf18a75b" providerId="ADAL" clId="{448A44DE-BD0B-4D39-AEE6-88E8B85B6D22}" dt="2025-08-01T16:20:03.565" v="4054" actId="478"/>
          <pc:sldLayoutMkLst>
            <pc:docMk/>
            <pc:sldMasterMk cId="2342479629" sldId="2147483666"/>
            <pc:sldLayoutMk cId="2195841358" sldId="2147483684"/>
          </pc:sldLayoutMkLst>
        </pc:sldLayoutChg>
        <pc:sldLayoutChg chg="delSp mod">
          <pc:chgData name="Alberto, Dale W (US)" userId="15948322-b9c0-446d-a44f-d0c1cf18a75b" providerId="ADAL" clId="{448A44DE-BD0B-4D39-AEE6-88E8B85B6D22}" dt="2025-08-01T16:20:08.125" v="4055" actId="478"/>
          <pc:sldLayoutMkLst>
            <pc:docMk/>
            <pc:sldMasterMk cId="2342479629" sldId="2147483666"/>
            <pc:sldLayoutMk cId="1015148818" sldId="2147483685"/>
          </pc:sldLayoutMkLst>
        </pc:sldLayoutChg>
        <pc:sldLayoutChg chg="delSp mod">
          <pc:chgData name="Alberto, Dale W (US)" userId="15948322-b9c0-446d-a44f-d0c1cf18a75b" providerId="ADAL" clId="{448A44DE-BD0B-4D39-AEE6-88E8B85B6D22}" dt="2025-08-01T16:19:23.452" v="4042" actId="478"/>
          <pc:sldLayoutMkLst>
            <pc:docMk/>
            <pc:sldMasterMk cId="2342479629" sldId="2147483666"/>
            <pc:sldLayoutMk cId="2500419907" sldId="2147483686"/>
          </pc:sldLayoutMkLst>
        </pc:sldLayoutChg>
        <pc:sldLayoutChg chg="delSp modSp mod">
          <pc:chgData name="Alberto, Dale W (US)" userId="15948322-b9c0-446d-a44f-d0c1cf18a75b" providerId="ADAL" clId="{448A44DE-BD0B-4D39-AEE6-88E8B85B6D22}" dt="2025-08-01T16:19:11.363" v="4037" actId="478"/>
          <pc:sldLayoutMkLst>
            <pc:docMk/>
            <pc:sldMasterMk cId="2342479629" sldId="2147483666"/>
            <pc:sldLayoutMk cId="960964959" sldId="2147483687"/>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a:p>
            <a:endParaRPr lang="en-US"/>
          </a:p>
        </p:txBody>
      </p:sp>
      <p:sp>
        <p:nvSpPr>
          <p:cNvPr id="3" name="Date Placeholder 2"/>
          <p:cNvSpPr>
            <a:spLocks noGrp="1"/>
          </p:cNvSpPr>
          <p:nvPr>
            <p:ph type="dt" sz="quarter" idx="1"/>
          </p:nvPr>
        </p:nvSpPr>
        <p:spPr>
          <a:xfrm>
            <a:off x="3978132" y="0"/>
            <a:ext cx="3043343" cy="467072"/>
          </a:xfrm>
          <a:prstGeom prst="rect">
            <a:avLst/>
          </a:prstGeom>
        </p:spPr>
        <p:txBody>
          <a:bodyPr vert="horz" lIns="93324" tIns="46662" rIns="93324" bIns="46662" rtlCol="0"/>
          <a:lstStyle>
            <a:lvl1pPr algn="r">
              <a:defRPr sz="1200"/>
            </a:lvl1pPr>
          </a:lstStyle>
          <a:p>
            <a:fld id="{E71B0925-D018-4694-8BD2-B89F172BCC04}" type="datetimeFigureOut">
              <a:rPr lang="en-US" smtClean="0"/>
              <a:t>8/8/2025</a:t>
            </a:fld>
            <a:endParaRPr lang="en-US"/>
          </a:p>
        </p:txBody>
      </p:sp>
      <p:sp>
        <p:nvSpPr>
          <p:cNvPr id="4" name="Footer Placeholder 3"/>
          <p:cNvSpPr>
            <a:spLocks noGrp="1"/>
          </p:cNvSpPr>
          <p:nvPr>
            <p:ph type="ftr" sz="quarter" idx="2"/>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a:p>
            <a:endParaRPr lang="en-US"/>
          </a:p>
        </p:txBody>
      </p:sp>
      <p:sp>
        <p:nvSpPr>
          <p:cNvPr id="5" name="Slide Number Placeholder 4"/>
          <p:cNvSpPr>
            <a:spLocks noGrp="1"/>
          </p:cNvSpPr>
          <p:nvPr>
            <p:ph type="sldNum" sz="quarter" idx="3"/>
          </p:nvPr>
        </p:nvSpPr>
        <p:spPr>
          <a:xfrm>
            <a:off x="3978132" y="8842030"/>
            <a:ext cx="3043343" cy="467071"/>
          </a:xfrm>
          <a:prstGeom prst="rect">
            <a:avLst/>
          </a:prstGeom>
        </p:spPr>
        <p:txBody>
          <a:bodyPr vert="horz" lIns="93324" tIns="46662" rIns="93324" bIns="46662" rtlCol="0" anchor="b"/>
          <a:lstStyle>
            <a:lvl1pPr algn="r">
              <a:defRPr sz="1200"/>
            </a:lvl1pPr>
          </a:lstStyle>
          <a:p>
            <a:fld id="{C751C376-EA5F-40EB-B5C9-F210D82C3856}" type="slidenum">
              <a:rPr lang="en-US" smtClean="0"/>
              <a:t>‹#›</a:t>
            </a:fld>
            <a:endParaRPr lang="en-US"/>
          </a:p>
        </p:txBody>
      </p:sp>
    </p:spTree>
    <p:extLst>
      <p:ext uri="{BB962C8B-B14F-4D97-AF65-F5344CB8AC3E}">
        <p14:creationId xmlns:p14="http://schemas.microsoft.com/office/powerpoint/2010/main" val="1336887536"/>
      </p:ext>
    </p:extLst>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AF8F5D99-016A-414A-B5D0-2B391DB0FAA8}" type="datetimeFigureOut">
              <a:rPr lang="en-US" smtClean="0"/>
              <a:t>8/8/2025</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91F5F514-E216-4B0B-9B33-6FEA2EC08AD4}" type="slidenum">
              <a:rPr lang="en-US" smtClean="0"/>
              <a:t>‹#›</a:t>
            </a:fld>
            <a:endParaRPr lang="en-US"/>
          </a:p>
        </p:txBody>
      </p:sp>
    </p:spTree>
    <p:extLst>
      <p:ext uri="{BB962C8B-B14F-4D97-AF65-F5344CB8AC3E}">
        <p14:creationId xmlns:p14="http://schemas.microsoft.com/office/powerpoint/2010/main" val="344688863"/>
      </p:ext>
    </p:extLst>
  </p:cSld>
  <p:clrMap bg1="lt1" tx1="dk1" bg2="lt2" tx2="dk2" accent1="accent1" accent2="accent2" accent3="accent3" accent4="accent4" accent5="accent5" accent6="accent6" hlink="hlink" folHlink="folHlink"/>
  <p:hf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Blue Title Slide">
    <p:bg>
      <p:bgRef idx="1001">
        <a:schemeClr val="bg1"/>
      </p:bgRef>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891FA71E-0212-4DBE-A395-9FE7E0C98054}"/>
              </a:ext>
            </a:extLst>
          </p:cNvPr>
          <p:cNvSpPr/>
          <p:nvPr userDrawn="1"/>
        </p:nvSpPr>
        <p:spPr>
          <a:xfrm>
            <a:off x="-1" y="-54243"/>
            <a:ext cx="12192001" cy="4803982"/>
          </a:xfrm>
          <a:prstGeom prst="rect">
            <a:avLst/>
          </a:prstGeom>
          <a:solidFill>
            <a:srgbClr val="0034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Placeholder 22">
            <a:extLst>
              <a:ext uri="{FF2B5EF4-FFF2-40B4-BE49-F238E27FC236}">
                <a16:creationId xmlns:a16="http://schemas.microsoft.com/office/drawing/2014/main" id="{399F38E9-0B99-4D1D-B88F-6FAB4BE28607}"/>
              </a:ext>
            </a:extLst>
          </p:cNvPr>
          <p:cNvSpPr>
            <a:spLocks noGrp="1"/>
          </p:cNvSpPr>
          <p:nvPr>
            <p:ph type="body" sz="quarter" idx="15" hasCustomPrompt="1"/>
          </p:nvPr>
        </p:nvSpPr>
        <p:spPr>
          <a:xfrm>
            <a:off x="639968" y="4990191"/>
            <a:ext cx="5803900" cy="439737"/>
          </a:xfrm>
          <a:prstGeom prst="rect">
            <a:avLst/>
          </a:prstGeom>
        </p:spPr>
        <p:txBody>
          <a:bodyPr/>
          <a:lstStyle>
            <a:lvl1pPr marL="0" indent="0" algn="l">
              <a:lnSpc>
                <a:spcPct val="100000"/>
              </a:lnSpc>
              <a:spcBef>
                <a:spcPts val="0"/>
              </a:spcBef>
              <a:buNone/>
              <a:defRPr lang="en-US" sz="2800" b="1" kern="1200" dirty="0" smtClean="0">
                <a:solidFill>
                  <a:srgbClr val="003478"/>
                </a:solidFill>
                <a:latin typeface="+mn-lt"/>
                <a:ea typeface="+mj-ea"/>
                <a:cs typeface="Calibri" panose="020F050202020403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text</a:t>
            </a:r>
          </a:p>
        </p:txBody>
      </p:sp>
      <p:sp>
        <p:nvSpPr>
          <p:cNvPr id="25" name="Text Placeholder 22">
            <a:extLst>
              <a:ext uri="{FF2B5EF4-FFF2-40B4-BE49-F238E27FC236}">
                <a16:creationId xmlns:a16="http://schemas.microsoft.com/office/drawing/2014/main" id="{B18D4118-BF90-462F-9D5A-CEE417B46C36}"/>
              </a:ext>
            </a:extLst>
          </p:cNvPr>
          <p:cNvSpPr>
            <a:spLocks noGrp="1"/>
          </p:cNvSpPr>
          <p:nvPr>
            <p:ph type="body" sz="quarter" idx="16" hasCustomPrompt="1"/>
          </p:nvPr>
        </p:nvSpPr>
        <p:spPr>
          <a:xfrm>
            <a:off x="639968" y="5493495"/>
            <a:ext cx="5803900" cy="439737"/>
          </a:xfrm>
          <a:prstGeom prst="rect">
            <a:avLst/>
          </a:prstGeom>
        </p:spPr>
        <p:txBody>
          <a:bodyPr/>
          <a:lstStyle>
            <a:lvl1pPr marL="0" indent="0" algn="l">
              <a:lnSpc>
                <a:spcPct val="100000"/>
              </a:lnSpc>
              <a:spcBef>
                <a:spcPts val="0"/>
              </a:spcBef>
              <a:buNone/>
              <a:defRPr lang="en-US" sz="1800" b="0" kern="1200" cap="none" baseline="0" dirty="0" smtClean="0">
                <a:solidFill>
                  <a:schemeClr val="tx1"/>
                </a:solidFill>
                <a:latin typeface="+mn-lt"/>
                <a:ea typeface="+mn-ea"/>
                <a:cs typeface="Calibri" panose="020F050202020403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Presentation Subtitle (Optional)</a:t>
            </a:r>
          </a:p>
        </p:txBody>
      </p:sp>
      <p:sp>
        <p:nvSpPr>
          <p:cNvPr id="28" name="Text Placeholder 22">
            <a:extLst>
              <a:ext uri="{FF2B5EF4-FFF2-40B4-BE49-F238E27FC236}">
                <a16:creationId xmlns:a16="http://schemas.microsoft.com/office/drawing/2014/main" id="{F0D77D0A-1632-4CDC-A4D3-915F3444BD6D}"/>
              </a:ext>
            </a:extLst>
          </p:cNvPr>
          <p:cNvSpPr>
            <a:spLocks noGrp="1"/>
          </p:cNvSpPr>
          <p:nvPr>
            <p:ph type="body" sz="quarter" idx="19" hasCustomPrompt="1"/>
          </p:nvPr>
        </p:nvSpPr>
        <p:spPr>
          <a:xfrm>
            <a:off x="639968" y="6068095"/>
            <a:ext cx="3104322" cy="286739"/>
          </a:xfrm>
          <a:prstGeom prst="rect">
            <a:avLst/>
          </a:prstGeom>
        </p:spPr>
        <p:txBody>
          <a:bodyPr/>
          <a:lstStyle>
            <a:lvl1pPr marL="0" indent="0" algn="l">
              <a:lnSpc>
                <a:spcPct val="100000"/>
              </a:lnSpc>
              <a:spcBef>
                <a:spcPts val="0"/>
              </a:spcBef>
              <a:buNone/>
              <a:defRPr lang="en-US" sz="1200" b="1" kern="1200" cap="none" baseline="0" dirty="0" smtClean="0">
                <a:solidFill>
                  <a:schemeClr val="tx1"/>
                </a:solidFill>
                <a:latin typeface="+mn-lt"/>
                <a:ea typeface="+mn-ea"/>
                <a:cs typeface="Calibri" panose="020F050202020403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Presenter Name, Full Title</a:t>
            </a:r>
          </a:p>
        </p:txBody>
      </p:sp>
      <p:sp>
        <p:nvSpPr>
          <p:cNvPr id="6" name="Text Placeholder 22">
            <a:extLst>
              <a:ext uri="{FF2B5EF4-FFF2-40B4-BE49-F238E27FC236}">
                <a16:creationId xmlns:a16="http://schemas.microsoft.com/office/drawing/2014/main" id="{EC51FD09-7A7E-68BC-55B2-2AA99FDC3AB4}"/>
              </a:ext>
            </a:extLst>
          </p:cNvPr>
          <p:cNvSpPr>
            <a:spLocks noGrp="1"/>
          </p:cNvSpPr>
          <p:nvPr>
            <p:ph type="body" sz="quarter" idx="20" hasCustomPrompt="1"/>
          </p:nvPr>
        </p:nvSpPr>
        <p:spPr>
          <a:xfrm>
            <a:off x="640079" y="2743200"/>
            <a:ext cx="8937553" cy="881137"/>
          </a:xfrm>
          <a:prstGeom prst="rect">
            <a:avLst/>
          </a:prstGeom>
        </p:spPr>
        <p:txBody>
          <a:bodyPr/>
          <a:lstStyle>
            <a:lvl1pPr marL="0" indent="0" algn="l">
              <a:lnSpc>
                <a:spcPct val="100000"/>
              </a:lnSpc>
              <a:spcBef>
                <a:spcPts val="0"/>
              </a:spcBef>
              <a:buNone/>
              <a:defRPr lang="en-US" sz="4000" b="1" kern="1200" dirty="0" smtClean="0">
                <a:solidFill>
                  <a:schemeClr val="bg1"/>
                </a:solidFill>
                <a:latin typeface="+mn-lt"/>
                <a:ea typeface="+mj-ea"/>
                <a:cs typeface="Calibri" panose="020F050202020403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Title Slide</a:t>
            </a:r>
          </a:p>
        </p:txBody>
      </p:sp>
    </p:spTree>
    <p:extLst>
      <p:ext uri="{BB962C8B-B14F-4D97-AF65-F5344CB8AC3E}">
        <p14:creationId xmlns:p14="http://schemas.microsoft.com/office/powerpoint/2010/main" val="960964959"/>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384">
          <p15:clr>
            <a:srgbClr val="FBAE40"/>
          </p15:clr>
        </p15:guide>
        <p15:guide id="2" pos="3840">
          <p15:clr>
            <a:srgbClr val="FBAE40"/>
          </p15:clr>
        </p15:guide>
        <p15:guide id="3" pos="2568">
          <p15:clr>
            <a:srgbClr val="FBAE40"/>
          </p15:clr>
        </p15:guide>
        <p15:guide id="4" pos="5112">
          <p15:clr>
            <a:srgbClr val="FBAE40"/>
          </p15:clr>
        </p15:guide>
        <p15:guide id="5" orient="horz" pos="2160">
          <p15:clr>
            <a:srgbClr val="FBAE40"/>
          </p15:clr>
        </p15:guide>
        <p15:guide id="6" orient="horz" pos="3456">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ctures with Text">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DC1A0D84-BBEA-4099-9778-A9363A2BADE2}"/>
              </a:ext>
            </a:extLst>
          </p:cNvPr>
          <p:cNvSpPr>
            <a:spLocks noGrp="1"/>
          </p:cNvSpPr>
          <p:nvPr>
            <p:ph type="title" hasCustomPrompt="1"/>
          </p:nvPr>
        </p:nvSpPr>
        <p:spPr>
          <a:xfrm>
            <a:off x="612648" y="504671"/>
            <a:ext cx="10863943" cy="684362"/>
          </a:xfrm>
          <a:prstGeom prst="rect">
            <a:avLst/>
          </a:prstGeom>
        </p:spPr>
        <p:txBody>
          <a:bodyPr/>
          <a:lstStyle>
            <a:lvl1pPr>
              <a:defRPr sz="2800" b="1" i="0">
                <a:solidFill>
                  <a:srgbClr val="003478"/>
                </a:solidFill>
                <a:latin typeface="+mn-lt"/>
                <a:cs typeface="Arial" panose="020B0604020202020204" pitchFamily="34" charset="0"/>
              </a:defRPr>
            </a:lvl1pPr>
          </a:lstStyle>
          <a:p>
            <a:r>
              <a:rPr lang="en-US" dirty="0"/>
              <a:t>Click to Edit Title Style</a:t>
            </a:r>
          </a:p>
        </p:txBody>
      </p:sp>
      <p:sp>
        <p:nvSpPr>
          <p:cNvPr id="18" name="Text Placeholder 18">
            <a:extLst>
              <a:ext uri="{FF2B5EF4-FFF2-40B4-BE49-F238E27FC236}">
                <a16:creationId xmlns:a16="http://schemas.microsoft.com/office/drawing/2014/main" id="{B956E94C-9969-4AB2-8117-F619D597A2EC}"/>
              </a:ext>
            </a:extLst>
          </p:cNvPr>
          <p:cNvSpPr>
            <a:spLocks noGrp="1"/>
          </p:cNvSpPr>
          <p:nvPr>
            <p:ph type="body" sz="quarter" idx="23"/>
          </p:nvPr>
        </p:nvSpPr>
        <p:spPr>
          <a:xfrm>
            <a:off x="609598" y="4798258"/>
            <a:ext cx="2999232" cy="823913"/>
          </a:xfrm>
          <a:prstGeom prst="rect">
            <a:avLst/>
          </a:prstGeom>
        </p:spPr>
        <p:txBody>
          <a:bodyPr/>
          <a:lstStyle>
            <a:lvl1pPr marL="0" indent="0">
              <a:lnSpc>
                <a:spcPct val="100000"/>
              </a:lnSpc>
              <a:spcBef>
                <a:spcPts val="0"/>
              </a:spcBef>
              <a:buFont typeface="Arial" panose="020B0604020202020204" pitchFamily="34" charset="0"/>
              <a:buNone/>
              <a:defRPr sz="14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a:t>
            </a:r>
          </a:p>
        </p:txBody>
      </p:sp>
      <p:sp>
        <p:nvSpPr>
          <p:cNvPr id="19" name="Text Placeholder 18">
            <a:extLst>
              <a:ext uri="{FF2B5EF4-FFF2-40B4-BE49-F238E27FC236}">
                <a16:creationId xmlns:a16="http://schemas.microsoft.com/office/drawing/2014/main" id="{318F9C99-6215-4A1B-BF56-662E2AB3DC97}"/>
              </a:ext>
            </a:extLst>
          </p:cNvPr>
          <p:cNvSpPr>
            <a:spLocks noGrp="1"/>
          </p:cNvSpPr>
          <p:nvPr>
            <p:ph type="body" sz="quarter" idx="24"/>
          </p:nvPr>
        </p:nvSpPr>
        <p:spPr>
          <a:xfrm>
            <a:off x="4578624" y="4798258"/>
            <a:ext cx="2998301" cy="823913"/>
          </a:xfrm>
          <a:prstGeom prst="rect">
            <a:avLst/>
          </a:prstGeom>
        </p:spPr>
        <p:txBody>
          <a:bodyPr/>
          <a:lstStyle>
            <a:lvl1pPr marL="0" indent="0">
              <a:lnSpc>
                <a:spcPct val="100000"/>
              </a:lnSpc>
              <a:spcBef>
                <a:spcPts val="0"/>
              </a:spcBef>
              <a:buFont typeface="Arial" panose="020B0604020202020204" pitchFamily="34" charset="0"/>
              <a:buNone/>
              <a:defRPr sz="14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a:t>
            </a:r>
          </a:p>
        </p:txBody>
      </p:sp>
      <p:sp>
        <p:nvSpPr>
          <p:cNvPr id="20" name="Text Placeholder 18">
            <a:extLst>
              <a:ext uri="{FF2B5EF4-FFF2-40B4-BE49-F238E27FC236}">
                <a16:creationId xmlns:a16="http://schemas.microsoft.com/office/drawing/2014/main" id="{3210C54A-DD08-4364-8254-1321A8844AB9}"/>
              </a:ext>
            </a:extLst>
          </p:cNvPr>
          <p:cNvSpPr>
            <a:spLocks noGrp="1"/>
          </p:cNvSpPr>
          <p:nvPr>
            <p:ph type="body" sz="quarter" idx="25"/>
          </p:nvPr>
        </p:nvSpPr>
        <p:spPr>
          <a:xfrm>
            <a:off x="8459252" y="4798258"/>
            <a:ext cx="2998301" cy="823913"/>
          </a:xfrm>
          <a:prstGeom prst="rect">
            <a:avLst/>
          </a:prstGeom>
        </p:spPr>
        <p:txBody>
          <a:bodyPr/>
          <a:lstStyle>
            <a:lvl1pPr marL="0" indent="0">
              <a:lnSpc>
                <a:spcPct val="100000"/>
              </a:lnSpc>
              <a:spcBef>
                <a:spcPts val="0"/>
              </a:spcBef>
              <a:buFont typeface="Arial" panose="020B0604020202020204" pitchFamily="34" charset="0"/>
              <a:buNone/>
              <a:defRPr sz="14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a:t>
            </a:r>
          </a:p>
        </p:txBody>
      </p:sp>
      <p:sp>
        <p:nvSpPr>
          <p:cNvPr id="3" name="Picture Placeholder 2">
            <a:extLst>
              <a:ext uri="{FF2B5EF4-FFF2-40B4-BE49-F238E27FC236}">
                <a16:creationId xmlns:a16="http://schemas.microsoft.com/office/drawing/2014/main" id="{C9FBEC01-9F7C-4B40-BB53-7CA71DF23C74}"/>
              </a:ext>
            </a:extLst>
          </p:cNvPr>
          <p:cNvSpPr>
            <a:spLocks noGrp="1"/>
          </p:cNvSpPr>
          <p:nvPr>
            <p:ph type="pic" sz="quarter" idx="26"/>
          </p:nvPr>
        </p:nvSpPr>
        <p:spPr>
          <a:xfrm>
            <a:off x="609598" y="1550504"/>
            <a:ext cx="2999232" cy="2961861"/>
          </a:xfrm>
          <a:prstGeom prst="rect">
            <a:avLst/>
          </a:prstGeom>
        </p:spPr>
        <p:txBody>
          <a:bodyPr/>
          <a:lstStyle>
            <a:lvl1pPr marL="0" indent="0">
              <a:buNone/>
              <a:defRPr/>
            </a:lvl1pPr>
          </a:lstStyle>
          <a:p>
            <a:endParaRPr lang="en-US" dirty="0"/>
          </a:p>
        </p:txBody>
      </p:sp>
      <p:sp>
        <p:nvSpPr>
          <p:cNvPr id="21" name="Picture Placeholder 2">
            <a:extLst>
              <a:ext uri="{FF2B5EF4-FFF2-40B4-BE49-F238E27FC236}">
                <a16:creationId xmlns:a16="http://schemas.microsoft.com/office/drawing/2014/main" id="{72BC0D6B-8A30-40EF-AB45-BA0C194FDCFF}"/>
              </a:ext>
            </a:extLst>
          </p:cNvPr>
          <p:cNvSpPr>
            <a:spLocks noGrp="1"/>
          </p:cNvSpPr>
          <p:nvPr>
            <p:ph type="pic" sz="quarter" idx="27"/>
          </p:nvPr>
        </p:nvSpPr>
        <p:spPr>
          <a:xfrm>
            <a:off x="4578624" y="1550504"/>
            <a:ext cx="2998301" cy="2961861"/>
          </a:xfrm>
          <a:prstGeom prst="rect">
            <a:avLst/>
          </a:prstGeom>
        </p:spPr>
        <p:txBody>
          <a:bodyPr/>
          <a:lstStyle>
            <a:lvl1pPr marL="0" indent="0">
              <a:buNone/>
              <a:defRPr/>
            </a:lvl1pPr>
          </a:lstStyle>
          <a:p>
            <a:endParaRPr lang="en-US"/>
          </a:p>
        </p:txBody>
      </p:sp>
      <p:sp>
        <p:nvSpPr>
          <p:cNvPr id="22" name="Picture Placeholder 2">
            <a:extLst>
              <a:ext uri="{FF2B5EF4-FFF2-40B4-BE49-F238E27FC236}">
                <a16:creationId xmlns:a16="http://schemas.microsoft.com/office/drawing/2014/main" id="{8957662E-BFCE-48F9-862F-DF8DE0A7D641}"/>
              </a:ext>
            </a:extLst>
          </p:cNvPr>
          <p:cNvSpPr>
            <a:spLocks noGrp="1"/>
          </p:cNvSpPr>
          <p:nvPr>
            <p:ph type="pic" sz="quarter" idx="28"/>
          </p:nvPr>
        </p:nvSpPr>
        <p:spPr>
          <a:xfrm>
            <a:off x="8459252" y="1553128"/>
            <a:ext cx="2998301" cy="2961861"/>
          </a:xfrm>
          <a:prstGeom prst="rect">
            <a:avLst/>
          </a:prstGeom>
        </p:spPr>
        <p:txBody>
          <a:bodyPr/>
          <a:lstStyle>
            <a:lvl1pPr marL="0" indent="0">
              <a:buNone/>
              <a:defRPr/>
            </a:lvl1pPr>
          </a:lstStyle>
          <a:p>
            <a:endParaRPr lang="en-US"/>
          </a:p>
        </p:txBody>
      </p:sp>
      <p:sp>
        <p:nvSpPr>
          <p:cNvPr id="24" name="Rectangle 23">
            <a:extLst>
              <a:ext uri="{FF2B5EF4-FFF2-40B4-BE49-F238E27FC236}">
                <a16:creationId xmlns:a16="http://schemas.microsoft.com/office/drawing/2014/main" id="{4E5BDAE9-2EE5-417A-9702-2126C0F04950}"/>
              </a:ext>
            </a:extLst>
          </p:cNvPr>
          <p:cNvSpPr/>
          <p:nvPr userDrawn="1"/>
        </p:nvSpPr>
        <p:spPr>
          <a:xfrm>
            <a:off x="609599" y="5803184"/>
            <a:ext cx="2999232" cy="94939"/>
          </a:xfrm>
          <a:prstGeom prst="rect">
            <a:avLst/>
          </a:prstGeom>
          <a:solidFill>
            <a:srgbClr val="0034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6CFACE2B-855B-4182-8D2E-A51A7C6753C7}"/>
              </a:ext>
            </a:extLst>
          </p:cNvPr>
          <p:cNvSpPr/>
          <p:nvPr userDrawn="1"/>
        </p:nvSpPr>
        <p:spPr>
          <a:xfrm>
            <a:off x="4578624" y="5803184"/>
            <a:ext cx="2999232" cy="94939"/>
          </a:xfrm>
          <a:prstGeom prst="rect">
            <a:avLst/>
          </a:prstGeom>
          <a:solidFill>
            <a:srgbClr val="0034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B1DF8AB8-AA0C-4401-B96D-6646282EAFA9}"/>
              </a:ext>
            </a:extLst>
          </p:cNvPr>
          <p:cNvSpPr/>
          <p:nvPr userDrawn="1"/>
        </p:nvSpPr>
        <p:spPr>
          <a:xfrm>
            <a:off x="8459252" y="5803184"/>
            <a:ext cx="2999232" cy="94939"/>
          </a:xfrm>
          <a:prstGeom prst="rect">
            <a:avLst/>
          </a:prstGeom>
          <a:solidFill>
            <a:srgbClr val="0034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1BEC4113-64BB-2281-3CD4-188D84A29053}"/>
              </a:ext>
            </a:extLst>
          </p:cNvPr>
          <p:cNvSpPr txBox="1"/>
          <p:nvPr userDrawn="1"/>
        </p:nvSpPr>
        <p:spPr>
          <a:xfrm>
            <a:off x="71253" y="6547104"/>
            <a:ext cx="399801" cy="215444"/>
          </a:xfrm>
          <a:prstGeom prst="rect">
            <a:avLst/>
          </a:prstGeom>
          <a:noFill/>
        </p:spPr>
        <p:txBody>
          <a:bodyPr wrap="square" rtlCol="0">
            <a:spAutoFit/>
          </a:bodyPr>
          <a:lstStyle/>
          <a:p>
            <a:pPr algn="ctr"/>
            <a:fld id="{E5264778-C0F2-4A1D-870D-8751F1230773}" type="slidenum">
              <a:rPr lang="en-US" sz="800" smtClean="0">
                <a:solidFill>
                  <a:srgbClr val="003478"/>
                </a:solidFill>
              </a:rPr>
              <a:pPr algn="ctr"/>
              <a:t>‹#›</a:t>
            </a:fld>
            <a:endParaRPr lang="en-US" sz="800" dirty="0">
              <a:solidFill>
                <a:srgbClr val="003478"/>
              </a:solidFill>
            </a:endParaRPr>
          </a:p>
        </p:txBody>
      </p:sp>
    </p:spTree>
    <p:extLst>
      <p:ext uri="{BB962C8B-B14F-4D97-AF65-F5344CB8AC3E}">
        <p14:creationId xmlns:p14="http://schemas.microsoft.com/office/powerpoint/2010/main" val="15101536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DC1A0D84-BBEA-4099-9778-A9363A2BADE2}"/>
              </a:ext>
            </a:extLst>
          </p:cNvPr>
          <p:cNvSpPr>
            <a:spLocks noGrp="1"/>
          </p:cNvSpPr>
          <p:nvPr>
            <p:ph type="title" hasCustomPrompt="1"/>
          </p:nvPr>
        </p:nvSpPr>
        <p:spPr>
          <a:xfrm>
            <a:off x="612648" y="504671"/>
            <a:ext cx="10983686" cy="684362"/>
          </a:xfrm>
          <a:prstGeom prst="rect">
            <a:avLst/>
          </a:prstGeom>
        </p:spPr>
        <p:txBody>
          <a:bodyPr/>
          <a:lstStyle>
            <a:lvl1pPr>
              <a:defRPr sz="2800" b="1" i="0">
                <a:solidFill>
                  <a:srgbClr val="003478"/>
                </a:solidFill>
                <a:latin typeface="+mn-lt"/>
                <a:cs typeface="Arial" panose="020B0604020202020204" pitchFamily="34" charset="0"/>
              </a:defRPr>
            </a:lvl1pPr>
          </a:lstStyle>
          <a:p>
            <a:r>
              <a:rPr lang="en-US" dirty="0"/>
              <a:t>Click to Edit Title Style</a:t>
            </a:r>
          </a:p>
        </p:txBody>
      </p:sp>
      <p:sp>
        <p:nvSpPr>
          <p:cNvPr id="18" name="Text Placeholder 18">
            <a:extLst>
              <a:ext uri="{FF2B5EF4-FFF2-40B4-BE49-F238E27FC236}">
                <a16:creationId xmlns:a16="http://schemas.microsoft.com/office/drawing/2014/main" id="{B956E94C-9969-4AB2-8117-F619D597A2EC}"/>
              </a:ext>
            </a:extLst>
          </p:cNvPr>
          <p:cNvSpPr>
            <a:spLocks noGrp="1"/>
          </p:cNvSpPr>
          <p:nvPr>
            <p:ph type="body" sz="quarter" idx="23"/>
          </p:nvPr>
        </p:nvSpPr>
        <p:spPr>
          <a:xfrm>
            <a:off x="609600" y="5302002"/>
            <a:ext cx="2998301" cy="380029"/>
          </a:xfrm>
          <a:prstGeom prst="rect">
            <a:avLst/>
          </a:prstGeom>
        </p:spPr>
        <p:txBody>
          <a:bodyPr/>
          <a:lstStyle>
            <a:lvl1pPr marL="0" indent="0">
              <a:lnSpc>
                <a:spcPct val="100000"/>
              </a:lnSpc>
              <a:spcBef>
                <a:spcPts val="0"/>
              </a:spcBef>
              <a:buFont typeface="Arial" panose="020B0604020202020204" pitchFamily="34" charset="0"/>
              <a:buNone/>
              <a:defRPr sz="12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a:t>
            </a:r>
          </a:p>
        </p:txBody>
      </p:sp>
      <p:sp>
        <p:nvSpPr>
          <p:cNvPr id="9" name="Chart Placeholder 8">
            <a:extLst>
              <a:ext uri="{FF2B5EF4-FFF2-40B4-BE49-F238E27FC236}">
                <a16:creationId xmlns:a16="http://schemas.microsoft.com/office/drawing/2014/main" id="{AB518037-F3DC-4DBC-AA07-629E5C8B49FC}"/>
              </a:ext>
            </a:extLst>
          </p:cNvPr>
          <p:cNvSpPr>
            <a:spLocks noGrp="1"/>
          </p:cNvSpPr>
          <p:nvPr>
            <p:ph type="chart" sz="quarter" idx="24"/>
          </p:nvPr>
        </p:nvSpPr>
        <p:spPr>
          <a:xfrm>
            <a:off x="609600" y="1258606"/>
            <a:ext cx="10972800" cy="3938869"/>
          </a:xfrm>
          <a:prstGeom prst="rect">
            <a:avLst/>
          </a:prstGeom>
          <a:solidFill>
            <a:schemeClr val="bg1"/>
          </a:solidFill>
        </p:spPr>
        <p:txBody>
          <a:bodyPr/>
          <a:lstStyle>
            <a:lvl1pPr marL="0" indent="0">
              <a:buNone/>
              <a:defRPr/>
            </a:lvl1pPr>
          </a:lstStyle>
          <a:p>
            <a:endParaRPr lang="en-US"/>
          </a:p>
        </p:txBody>
      </p:sp>
      <p:sp>
        <p:nvSpPr>
          <p:cNvPr id="5" name="Text Placeholder 12">
            <a:extLst>
              <a:ext uri="{FF2B5EF4-FFF2-40B4-BE49-F238E27FC236}">
                <a16:creationId xmlns:a16="http://schemas.microsoft.com/office/drawing/2014/main" id="{FCAD2B6C-443D-28D6-F18D-18F54A9EEC44}"/>
              </a:ext>
            </a:extLst>
          </p:cNvPr>
          <p:cNvSpPr>
            <a:spLocks noGrp="1"/>
          </p:cNvSpPr>
          <p:nvPr>
            <p:ph type="body" sz="quarter" idx="11" hasCustomPrompt="1"/>
          </p:nvPr>
        </p:nvSpPr>
        <p:spPr>
          <a:xfrm>
            <a:off x="609599" y="5804362"/>
            <a:ext cx="10972800" cy="472518"/>
          </a:xfrm>
          <a:prstGeom prst="rect">
            <a:avLst/>
          </a:prstGeom>
          <a:solidFill>
            <a:srgbClr val="003478">
              <a:alpha val="10000"/>
            </a:srgbClr>
          </a:solidFill>
          <a:ln>
            <a:noFill/>
          </a:ln>
          <a:effectLst/>
          <a:scene3d>
            <a:camera prst="orthographicFront"/>
            <a:lightRig rig="brightRoom" dir="t">
              <a:rot lat="0" lon="0" rev="600000"/>
            </a:lightRig>
          </a:scene3d>
          <a:sp3d prstMaterial="metal"/>
        </p:spPr>
        <p:txBody>
          <a:bodyPr lIns="0" tIns="0" rIns="0" bIns="0" anchor="ctr">
            <a:noAutofit/>
          </a:bodyPr>
          <a:lstStyle>
            <a:lvl1pPr marL="0" indent="0" algn="ctr">
              <a:lnSpc>
                <a:spcPct val="90000"/>
              </a:lnSpc>
              <a:spcBef>
                <a:spcPts val="0"/>
              </a:spcBef>
              <a:buNone/>
              <a:defRPr lang="en-US" sz="2000" b="0" kern="1200" cap="none" spc="-10" baseline="0" dirty="0">
                <a:solidFill>
                  <a:srgbClr val="003478"/>
                </a:solidFill>
                <a:latin typeface="Arial" panose="020B0604020202020204" pitchFamily="34" charset="0"/>
                <a:ea typeface="+mn-ea"/>
                <a:cs typeface="Arial" panose="020B0604020202020204" pitchFamily="34" charset="0"/>
              </a:defRPr>
            </a:lvl1pPr>
          </a:lstStyle>
          <a:p>
            <a:pPr lvl="0"/>
            <a:r>
              <a:rPr lang="en-US" dirty="0"/>
              <a:t>Add message here.</a:t>
            </a:r>
          </a:p>
        </p:txBody>
      </p:sp>
      <p:sp>
        <p:nvSpPr>
          <p:cNvPr id="4" name="TextBox 3">
            <a:extLst>
              <a:ext uri="{FF2B5EF4-FFF2-40B4-BE49-F238E27FC236}">
                <a16:creationId xmlns:a16="http://schemas.microsoft.com/office/drawing/2014/main" id="{00DE8E3D-FE09-94E9-C0A5-1D128FCB7DFA}"/>
              </a:ext>
            </a:extLst>
          </p:cNvPr>
          <p:cNvSpPr txBox="1"/>
          <p:nvPr userDrawn="1"/>
        </p:nvSpPr>
        <p:spPr>
          <a:xfrm>
            <a:off x="73152" y="6547104"/>
            <a:ext cx="399801" cy="215444"/>
          </a:xfrm>
          <a:prstGeom prst="rect">
            <a:avLst/>
          </a:prstGeom>
          <a:noFill/>
        </p:spPr>
        <p:txBody>
          <a:bodyPr wrap="square" rtlCol="0">
            <a:spAutoFit/>
          </a:bodyPr>
          <a:lstStyle/>
          <a:p>
            <a:pPr algn="ctr"/>
            <a:fld id="{E5264778-C0F2-4A1D-870D-8751F1230773}" type="slidenum">
              <a:rPr lang="en-US" sz="800" smtClean="0">
                <a:solidFill>
                  <a:srgbClr val="003478"/>
                </a:solidFill>
              </a:rPr>
              <a:pPr algn="ctr"/>
              <a:t>‹#›</a:t>
            </a:fld>
            <a:endParaRPr lang="en-US" sz="800" dirty="0">
              <a:solidFill>
                <a:srgbClr val="003478"/>
              </a:solidFill>
            </a:endParaRPr>
          </a:p>
        </p:txBody>
      </p:sp>
    </p:spTree>
    <p:extLst>
      <p:ext uri="{BB962C8B-B14F-4D97-AF65-F5344CB8AC3E}">
        <p14:creationId xmlns:p14="http://schemas.microsoft.com/office/powerpoint/2010/main" val="21958413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Blocks">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DC1A0D84-BBEA-4099-9778-A9363A2BADE2}"/>
              </a:ext>
            </a:extLst>
          </p:cNvPr>
          <p:cNvSpPr>
            <a:spLocks noGrp="1"/>
          </p:cNvSpPr>
          <p:nvPr>
            <p:ph type="title" hasCustomPrompt="1"/>
          </p:nvPr>
        </p:nvSpPr>
        <p:spPr>
          <a:xfrm>
            <a:off x="612648" y="504671"/>
            <a:ext cx="11005457" cy="684362"/>
          </a:xfrm>
          <a:prstGeom prst="rect">
            <a:avLst/>
          </a:prstGeom>
        </p:spPr>
        <p:txBody>
          <a:bodyPr/>
          <a:lstStyle>
            <a:lvl1pPr>
              <a:defRPr sz="2800" b="1" i="0">
                <a:solidFill>
                  <a:srgbClr val="003478"/>
                </a:solidFill>
                <a:latin typeface="+mn-lt"/>
                <a:cs typeface="Arial" panose="020B0604020202020204" pitchFamily="34" charset="0"/>
              </a:defRPr>
            </a:lvl1pPr>
          </a:lstStyle>
          <a:p>
            <a:r>
              <a:rPr lang="en-US" dirty="0"/>
              <a:t>Click to Edit Title Style</a:t>
            </a:r>
          </a:p>
        </p:txBody>
      </p:sp>
      <p:sp>
        <p:nvSpPr>
          <p:cNvPr id="9" name="Text Placeholder 3">
            <a:extLst>
              <a:ext uri="{FF2B5EF4-FFF2-40B4-BE49-F238E27FC236}">
                <a16:creationId xmlns:a16="http://schemas.microsoft.com/office/drawing/2014/main" id="{BC59C980-A3D0-4EF8-9506-D402C5A6FD93}"/>
              </a:ext>
            </a:extLst>
          </p:cNvPr>
          <p:cNvSpPr>
            <a:spLocks noGrp="1"/>
          </p:cNvSpPr>
          <p:nvPr>
            <p:ph type="body" sz="quarter" idx="26" hasCustomPrompt="1"/>
          </p:nvPr>
        </p:nvSpPr>
        <p:spPr>
          <a:xfrm>
            <a:off x="609600" y="1341438"/>
            <a:ext cx="5324061" cy="3970097"/>
          </a:xfrm>
          <a:prstGeom prst="rect">
            <a:avLst/>
          </a:prstGeom>
          <a:noFill/>
        </p:spPr>
        <p:txBody>
          <a:bodyPr/>
          <a:lstStyle>
            <a:lvl1pPr>
              <a:lnSpc>
                <a:spcPct val="100000"/>
              </a:lnSpc>
              <a:spcBef>
                <a:spcPts val="600"/>
              </a:spcBef>
              <a:spcAft>
                <a:spcPts val="1200"/>
              </a:spcAft>
              <a:defRPr sz="1800"/>
            </a:lvl1pPr>
            <a:lvl2pPr marL="685800" indent="-228600">
              <a:lnSpc>
                <a:spcPct val="100000"/>
              </a:lnSpc>
              <a:spcBef>
                <a:spcPts val="600"/>
              </a:spcBef>
              <a:spcAft>
                <a:spcPts val="1200"/>
              </a:spcAft>
              <a:buFont typeface="Symbol" panose="05050102010706020507" pitchFamily="18" charset="2"/>
              <a:buChar char="-"/>
              <a:defRPr sz="1600"/>
            </a:lvl2pPr>
            <a:lvl3pPr>
              <a:lnSpc>
                <a:spcPct val="100000"/>
              </a:lnSpc>
              <a:spcBef>
                <a:spcPts val="600"/>
              </a:spcBef>
              <a:spcAft>
                <a:spcPts val="1200"/>
              </a:spcAft>
              <a:defRPr sz="1400"/>
            </a:lvl3pPr>
            <a:lvl4pPr marL="1600200" indent="-228600">
              <a:lnSpc>
                <a:spcPct val="100000"/>
              </a:lnSpc>
              <a:spcBef>
                <a:spcPts val="600"/>
              </a:spcBef>
              <a:spcAft>
                <a:spcPts val="1200"/>
              </a:spcAft>
              <a:buFont typeface="Symbol" panose="05050102010706020507" pitchFamily="18" charset="2"/>
              <a:buChar char="-"/>
              <a:defRPr sz="1200"/>
            </a:lvl4pPr>
            <a:lvl5pPr>
              <a:lnSpc>
                <a:spcPct val="100000"/>
              </a:lnSpc>
              <a:spcBef>
                <a:spcPts val="600"/>
              </a:spcBef>
              <a:spcAft>
                <a:spcPts val="1200"/>
              </a:spcAft>
              <a:defRPr sz="1200"/>
            </a:lvl5pPr>
            <a:lvl6pPr marL="2514600" indent="-228600">
              <a:lnSpc>
                <a:spcPct val="100000"/>
              </a:lnSpc>
              <a:spcBef>
                <a:spcPts val="600"/>
              </a:spcBef>
              <a:spcAft>
                <a:spcPts val="1200"/>
              </a:spcAft>
              <a:buFont typeface="Symbol" panose="05050102010706020507" pitchFamily="18" charset="2"/>
              <a:buChar char="-"/>
              <a:defRPr sz="1200"/>
            </a:lvl6pPr>
          </a:lstStyle>
          <a:p>
            <a:pPr lvl="0"/>
            <a:r>
              <a:rPr lang="en-US" dirty="0"/>
              <a:t>Click to edit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sp>
        <p:nvSpPr>
          <p:cNvPr id="10" name="Text Placeholder 3">
            <a:extLst>
              <a:ext uri="{FF2B5EF4-FFF2-40B4-BE49-F238E27FC236}">
                <a16:creationId xmlns:a16="http://schemas.microsoft.com/office/drawing/2014/main" id="{34CC6854-32C8-45B3-B6D3-D2E66DF7D4C6}"/>
              </a:ext>
            </a:extLst>
          </p:cNvPr>
          <p:cNvSpPr>
            <a:spLocks noGrp="1"/>
          </p:cNvSpPr>
          <p:nvPr>
            <p:ph type="body" sz="quarter" idx="27" hasCustomPrompt="1"/>
          </p:nvPr>
        </p:nvSpPr>
        <p:spPr>
          <a:xfrm>
            <a:off x="6258341" y="1341437"/>
            <a:ext cx="5324061" cy="3970097"/>
          </a:xfrm>
          <a:prstGeom prst="rect">
            <a:avLst/>
          </a:prstGeom>
          <a:noFill/>
        </p:spPr>
        <p:txBody>
          <a:bodyPr/>
          <a:lstStyle>
            <a:lvl1pPr>
              <a:lnSpc>
                <a:spcPct val="100000"/>
              </a:lnSpc>
              <a:spcBef>
                <a:spcPts val="600"/>
              </a:spcBef>
              <a:spcAft>
                <a:spcPts val="1200"/>
              </a:spcAft>
              <a:defRPr sz="1800"/>
            </a:lvl1pPr>
            <a:lvl2pPr marL="685800" indent="-228600">
              <a:lnSpc>
                <a:spcPct val="100000"/>
              </a:lnSpc>
              <a:spcBef>
                <a:spcPts val="600"/>
              </a:spcBef>
              <a:spcAft>
                <a:spcPts val="1200"/>
              </a:spcAft>
              <a:buFont typeface="Symbol" panose="05050102010706020507" pitchFamily="18" charset="2"/>
              <a:buChar char="-"/>
              <a:defRPr sz="1600"/>
            </a:lvl2pPr>
            <a:lvl3pPr>
              <a:lnSpc>
                <a:spcPct val="100000"/>
              </a:lnSpc>
              <a:spcBef>
                <a:spcPts val="600"/>
              </a:spcBef>
              <a:spcAft>
                <a:spcPts val="1200"/>
              </a:spcAft>
              <a:defRPr sz="1400"/>
            </a:lvl3pPr>
            <a:lvl4pPr marL="1600200" indent="-228600">
              <a:lnSpc>
                <a:spcPct val="100000"/>
              </a:lnSpc>
              <a:spcBef>
                <a:spcPts val="600"/>
              </a:spcBef>
              <a:spcAft>
                <a:spcPts val="1200"/>
              </a:spcAft>
              <a:buFont typeface="Symbol" panose="05050102010706020507" pitchFamily="18" charset="2"/>
              <a:buChar char="-"/>
              <a:defRPr sz="1200"/>
            </a:lvl4pPr>
            <a:lvl5pPr>
              <a:lnSpc>
                <a:spcPct val="100000"/>
              </a:lnSpc>
              <a:spcBef>
                <a:spcPts val="600"/>
              </a:spcBef>
              <a:spcAft>
                <a:spcPts val="1200"/>
              </a:spcAft>
              <a:defRPr sz="1200"/>
            </a:lvl5pPr>
            <a:lvl6pPr marL="2514600" indent="-228600">
              <a:lnSpc>
                <a:spcPct val="100000"/>
              </a:lnSpc>
              <a:spcBef>
                <a:spcPts val="600"/>
              </a:spcBef>
              <a:spcAft>
                <a:spcPts val="1200"/>
              </a:spcAft>
              <a:buFont typeface="Symbol" panose="05050102010706020507" pitchFamily="18" charset="2"/>
              <a:buChar char="-"/>
              <a:defRPr sz="1200"/>
            </a:lvl6pPr>
          </a:lstStyle>
          <a:p>
            <a:pPr lvl="0"/>
            <a:r>
              <a:rPr lang="en-US" dirty="0"/>
              <a:t>Click to edit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sp>
        <p:nvSpPr>
          <p:cNvPr id="5" name="Text Placeholder 12">
            <a:extLst>
              <a:ext uri="{FF2B5EF4-FFF2-40B4-BE49-F238E27FC236}">
                <a16:creationId xmlns:a16="http://schemas.microsoft.com/office/drawing/2014/main" id="{2AA9E988-1444-5E64-B3F6-5961B2D426E1}"/>
              </a:ext>
            </a:extLst>
          </p:cNvPr>
          <p:cNvSpPr>
            <a:spLocks noGrp="1"/>
          </p:cNvSpPr>
          <p:nvPr>
            <p:ph type="body" sz="quarter" idx="11" hasCustomPrompt="1"/>
          </p:nvPr>
        </p:nvSpPr>
        <p:spPr>
          <a:xfrm>
            <a:off x="609599" y="5719303"/>
            <a:ext cx="10972800" cy="472518"/>
          </a:xfrm>
          <a:prstGeom prst="rect">
            <a:avLst/>
          </a:prstGeom>
          <a:solidFill>
            <a:srgbClr val="003478">
              <a:alpha val="10000"/>
            </a:srgbClr>
          </a:solidFill>
          <a:ln>
            <a:noFill/>
          </a:ln>
          <a:effectLst/>
          <a:scene3d>
            <a:camera prst="orthographicFront"/>
            <a:lightRig rig="brightRoom" dir="t">
              <a:rot lat="0" lon="0" rev="600000"/>
            </a:lightRig>
          </a:scene3d>
          <a:sp3d prstMaterial="metal"/>
        </p:spPr>
        <p:txBody>
          <a:bodyPr lIns="0" tIns="0" rIns="0" bIns="0" anchor="ctr">
            <a:noAutofit/>
          </a:bodyPr>
          <a:lstStyle>
            <a:lvl1pPr marL="0" indent="0" algn="ctr">
              <a:lnSpc>
                <a:spcPct val="90000"/>
              </a:lnSpc>
              <a:spcBef>
                <a:spcPts val="0"/>
              </a:spcBef>
              <a:buNone/>
              <a:defRPr lang="en-US" sz="2000" b="0" kern="1200" cap="none" spc="-10" baseline="0" dirty="0">
                <a:solidFill>
                  <a:srgbClr val="003478"/>
                </a:solidFill>
                <a:latin typeface="Arial" panose="020B0604020202020204" pitchFamily="34" charset="0"/>
                <a:ea typeface="+mn-ea"/>
                <a:cs typeface="Arial" panose="020B0604020202020204" pitchFamily="34" charset="0"/>
              </a:defRPr>
            </a:lvl1pPr>
          </a:lstStyle>
          <a:p>
            <a:pPr lvl="0"/>
            <a:r>
              <a:rPr lang="en-US" dirty="0"/>
              <a:t>Add message here.</a:t>
            </a:r>
          </a:p>
        </p:txBody>
      </p:sp>
      <p:sp>
        <p:nvSpPr>
          <p:cNvPr id="4" name="TextBox 3">
            <a:extLst>
              <a:ext uri="{FF2B5EF4-FFF2-40B4-BE49-F238E27FC236}">
                <a16:creationId xmlns:a16="http://schemas.microsoft.com/office/drawing/2014/main" id="{D2C31FCC-A5FE-C2CF-C0F7-E0ECA558E390}"/>
              </a:ext>
            </a:extLst>
          </p:cNvPr>
          <p:cNvSpPr txBox="1"/>
          <p:nvPr userDrawn="1"/>
        </p:nvSpPr>
        <p:spPr>
          <a:xfrm>
            <a:off x="71253" y="6547104"/>
            <a:ext cx="399801" cy="215444"/>
          </a:xfrm>
          <a:prstGeom prst="rect">
            <a:avLst/>
          </a:prstGeom>
          <a:noFill/>
        </p:spPr>
        <p:txBody>
          <a:bodyPr wrap="square" rtlCol="0">
            <a:spAutoFit/>
          </a:bodyPr>
          <a:lstStyle/>
          <a:p>
            <a:pPr algn="ctr"/>
            <a:fld id="{E5264778-C0F2-4A1D-870D-8751F1230773}" type="slidenum">
              <a:rPr lang="en-US" sz="800" smtClean="0">
                <a:solidFill>
                  <a:srgbClr val="003478"/>
                </a:solidFill>
              </a:rPr>
              <a:pPr algn="ctr"/>
              <a:t>‹#›</a:t>
            </a:fld>
            <a:endParaRPr lang="en-US" sz="800" dirty="0">
              <a:solidFill>
                <a:srgbClr val="003478"/>
              </a:solidFill>
            </a:endParaRPr>
          </a:p>
        </p:txBody>
      </p:sp>
    </p:spTree>
    <p:extLst>
      <p:ext uri="{BB962C8B-B14F-4D97-AF65-F5344CB8AC3E}">
        <p14:creationId xmlns:p14="http://schemas.microsoft.com/office/powerpoint/2010/main" val="10151488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Picture Background">
    <p:bg>
      <p:bgPr>
        <a:solidFill>
          <a:schemeClr val="bg1"/>
        </a:solidFill>
        <a:effectLst/>
      </p:bgPr>
    </p:bg>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C21D4684-8BB0-4FE9-B1CB-B9F65E4F9DCA}"/>
              </a:ext>
            </a:extLst>
          </p:cNvPr>
          <p:cNvSpPr>
            <a:spLocks noGrp="1"/>
          </p:cNvSpPr>
          <p:nvPr>
            <p:ph type="pic" sz="quarter" idx="26"/>
          </p:nvPr>
        </p:nvSpPr>
        <p:spPr>
          <a:xfrm>
            <a:off x="0" y="3429000"/>
            <a:ext cx="12192000" cy="3428999"/>
          </a:xfrm>
          <a:prstGeom prst="rect">
            <a:avLst/>
          </a:prstGeom>
        </p:spPr>
        <p:txBody>
          <a:bodyPr anchor="b"/>
          <a:lstStyle>
            <a:lvl1pPr marL="0" indent="0">
              <a:buNone/>
              <a:defRPr/>
            </a:lvl1pPr>
          </a:lstStyle>
          <a:p>
            <a:endParaRPr lang="en-US" dirty="0"/>
          </a:p>
        </p:txBody>
      </p:sp>
      <p:sp>
        <p:nvSpPr>
          <p:cNvPr id="19" name="Text Placeholder 18">
            <a:extLst>
              <a:ext uri="{FF2B5EF4-FFF2-40B4-BE49-F238E27FC236}">
                <a16:creationId xmlns:a16="http://schemas.microsoft.com/office/drawing/2014/main" id="{A7DA89AA-3199-43A5-B716-88F9B206E89D}"/>
              </a:ext>
            </a:extLst>
          </p:cNvPr>
          <p:cNvSpPr>
            <a:spLocks noGrp="1"/>
          </p:cNvSpPr>
          <p:nvPr>
            <p:ph type="body" sz="quarter" idx="23"/>
          </p:nvPr>
        </p:nvSpPr>
        <p:spPr>
          <a:xfrm>
            <a:off x="609600" y="1550504"/>
            <a:ext cx="2998300" cy="2951924"/>
          </a:xfrm>
          <a:prstGeom prst="rect">
            <a:avLst/>
          </a:prstGeom>
          <a:solidFill>
            <a:srgbClr val="003478"/>
          </a:solidFill>
        </p:spPr>
        <p:txBody>
          <a:bodyPr lIns="274320" tIns="274320" rIns="274320" bIns="365760" anchor="ctr"/>
          <a:lstStyle>
            <a:lvl1pPr marL="0" indent="0">
              <a:lnSpc>
                <a:spcPct val="100000"/>
              </a:lnSpc>
              <a:spcBef>
                <a:spcPts val="0"/>
              </a:spcBef>
              <a:buFont typeface="Arial" panose="020B0604020202020204" pitchFamily="34" charset="0"/>
              <a:buNone/>
              <a:defRPr sz="1400" b="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a:t>
            </a:r>
          </a:p>
        </p:txBody>
      </p:sp>
      <p:sp>
        <p:nvSpPr>
          <p:cNvPr id="32" name="Title 1">
            <a:extLst>
              <a:ext uri="{FF2B5EF4-FFF2-40B4-BE49-F238E27FC236}">
                <a16:creationId xmlns:a16="http://schemas.microsoft.com/office/drawing/2014/main" id="{CB37C666-26F7-4F2C-92CE-67B0C3E52D6B}"/>
              </a:ext>
            </a:extLst>
          </p:cNvPr>
          <p:cNvSpPr>
            <a:spLocks noGrp="1"/>
          </p:cNvSpPr>
          <p:nvPr>
            <p:ph type="title" hasCustomPrompt="1"/>
          </p:nvPr>
        </p:nvSpPr>
        <p:spPr>
          <a:xfrm>
            <a:off x="609600" y="504671"/>
            <a:ext cx="10983686" cy="684362"/>
          </a:xfrm>
          <a:prstGeom prst="rect">
            <a:avLst/>
          </a:prstGeom>
        </p:spPr>
        <p:txBody>
          <a:bodyPr/>
          <a:lstStyle>
            <a:lvl1pPr>
              <a:defRPr sz="2800" b="1" i="0">
                <a:solidFill>
                  <a:srgbClr val="002F6C"/>
                </a:solidFill>
                <a:latin typeface="+mn-lt"/>
                <a:cs typeface="Arial" panose="020B0604020202020204" pitchFamily="34" charset="0"/>
              </a:defRPr>
            </a:lvl1pPr>
          </a:lstStyle>
          <a:p>
            <a:r>
              <a:rPr lang="en-US" dirty="0"/>
              <a:t>Click to Edit Title Style</a:t>
            </a:r>
          </a:p>
        </p:txBody>
      </p:sp>
      <p:sp>
        <p:nvSpPr>
          <p:cNvPr id="11" name="Text Placeholder 18">
            <a:extLst>
              <a:ext uri="{FF2B5EF4-FFF2-40B4-BE49-F238E27FC236}">
                <a16:creationId xmlns:a16="http://schemas.microsoft.com/office/drawing/2014/main" id="{6E546E26-95A4-4F81-AEA4-F78B3F1908C4}"/>
              </a:ext>
            </a:extLst>
          </p:cNvPr>
          <p:cNvSpPr>
            <a:spLocks noGrp="1"/>
          </p:cNvSpPr>
          <p:nvPr>
            <p:ph type="body" sz="quarter" idx="27"/>
          </p:nvPr>
        </p:nvSpPr>
        <p:spPr>
          <a:xfrm>
            <a:off x="4596851" y="1550504"/>
            <a:ext cx="2998300" cy="2951924"/>
          </a:xfrm>
          <a:prstGeom prst="rect">
            <a:avLst/>
          </a:prstGeom>
          <a:solidFill>
            <a:srgbClr val="003478"/>
          </a:solidFill>
        </p:spPr>
        <p:txBody>
          <a:bodyPr lIns="274320" tIns="274320" rIns="274320" bIns="365760" anchor="ctr"/>
          <a:lstStyle>
            <a:lvl1pPr marL="0" indent="0">
              <a:lnSpc>
                <a:spcPct val="100000"/>
              </a:lnSpc>
              <a:spcBef>
                <a:spcPts val="0"/>
              </a:spcBef>
              <a:buFont typeface="Arial" panose="020B0604020202020204" pitchFamily="34" charset="0"/>
              <a:buNone/>
              <a:defRPr sz="1400" b="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a:t>
            </a:r>
          </a:p>
        </p:txBody>
      </p:sp>
      <p:sp>
        <p:nvSpPr>
          <p:cNvPr id="12" name="Text Placeholder 18">
            <a:extLst>
              <a:ext uri="{FF2B5EF4-FFF2-40B4-BE49-F238E27FC236}">
                <a16:creationId xmlns:a16="http://schemas.microsoft.com/office/drawing/2014/main" id="{1FFA57FE-AEF6-472C-8D21-CC48F53E9B2D}"/>
              </a:ext>
            </a:extLst>
          </p:cNvPr>
          <p:cNvSpPr>
            <a:spLocks noGrp="1"/>
          </p:cNvSpPr>
          <p:nvPr>
            <p:ph type="body" sz="quarter" idx="28"/>
          </p:nvPr>
        </p:nvSpPr>
        <p:spPr>
          <a:xfrm>
            <a:off x="8584102" y="1550504"/>
            <a:ext cx="2998300" cy="2951924"/>
          </a:xfrm>
          <a:prstGeom prst="rect">
            <a:avLst/>
          </a:prstGeom>
          <a:solidFill>
            <a:srgbClr val="003478"/>
          </a:solidFill>
        </p:spPr>
        <p:txBody>
          <a:bodyPr lIns="274320" tIns="274320" rIns="274320" bIns="365760" anchor="ctr"/>
          <a:lstStyle>
            <a:lvl1pPr marL="0" indent="0">
              <a:lnSpc>
                <a:spcPct val="100000"/>
              </a:lnSpc>
              <a:spcBef>
                <a:spcPts val="0"/>
              </a:spcBef>
              <a:buFont typeface="Arial" panose="020B0604020202020204" pitchFamily="34" charset="0"/>
              <a:buNone/>
              <a:defRPr sz="1400" b="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a:t>
            </a:r>
          </a:p>
        </p:txBody>
      </p:sp>
    </p:spTree>
    <p:extLst>
      <p:ext uri="{BB962C8B-B14F-4D97-AF65-F5344CB8AC3E}">
        <p14:creationId xmlns:p14="http://schemas.microsoft.com/office/powerpoint/2010/main" val="2742616006"/>
      </p:ext>
    </p:extLst>
  </p:cSld>
  <p:clrMapOvr>
    <a:masterClrMapping/>
  </p:clrMapOvr>
  <p:extLst>
    <p:ext uri="{DCECCB84-F9BA-43D5-87BE-67443E8EF086}">
      <p15:sldGuideLst xmlns:p15="http://schemas.microsoft.com/office/powerpoint/2012/main">
        <p15:guide id="1" orient="horz" pos="4176">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Multi Photo with Text Block">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DC1A0D84-BBEA-4099-9778-A9363A2BADE2}"/>
              </a:ext>
            </a:extLst>
          </p:cNvPr>
          <p:cNvSpPr>
            <a:spLocks noGrp="1"/>
          </p:cNvSpPr>
          <p:nvPr>
            <p:ph type="title" hasCustomPrompt="1"/>
          </p:nvPr>
        </p:nvSpPr>
        <p:spPr>
          <a:xfrm>
            <a:off x="612648" y="504671"/>
            <a:ext cx="10984631" cy="684362"/>
          </a:xfrm>
          <a:prstGeom prst="rect">
            <a:avLst/>
          </a:prstGeom>
        </p:spPr>
        <p:txBody>
          <a:bodyPr/>
          <a:lstStyle>
            <a:lvl1pPr>
              <a:defRPr sz="2800" b="1" i="0">
                <a:solidFill>
                  <a:srgbClr val="003478"/>
                </a:solidFill>
                <a:latin typeface="+mn-lt"/>
                <a:cs typeface="Calibri" panose="020F0502020204030204" pitchFamily="34" charset="0"/>
              </a:defRPr>
            </a:lvl1pPr>
          </a:lstStyle>
          <a:p>
            <a:r>
              <a:rPr lang="en-US" dirty="0"/>
              <a:t>Click to Edit Title Style</a:t>
            </a:r>
          </a:p>
        </p:txBody>
      </p:sp>
      <p:sp>
        <p:nvSpPr>
          <p:cNvPr id="11" name="Picture Placeholder 2">
            <a:extLst>
              <a:ext uri="{FF2B5EF4-FFF2-40B4-BE49-F238E27FC236}">
                <a16:creationId xmlns:a16="http://schemas.microsoft.com/office/drawing/2014/main" id="{29B4C5E7-2BAE-493F-BBFD-70C991434101}"/>
              </a:ext>
            </a:extLst>
          </p:cNvPr>
          <p:cNvSpPr>
            <a:spLocks noGrp="1"/>
          </p:cNvSpPr>
          <p:nvPr>
            <p:ph type="pic" sz="quarter" idx="14"/>
          </p:nvPr>
        </p:nvSpPr>
        <p:spPr>
          <a:xfrm>
            <a:off x="8060634" y="1619940"/>
            <a:ext cx="1696280" cy="1749425"/>
          </a:xfrm>
          <a:prstGeom prst="rect">
            <a:avLst/>
          </a:prstGeom>
        </p:spPr>
        <p:txBody>
          <a:bodyPr anchor="ctr"/>
          <a:lstStyle>
            <a:lvl1pPr marL="0" indent="0" algn="ctr">
              <a:buNone/>
              <a:defRPr/>
            </a:lvl1pPr>
          </a:lstStyle>
          <a:p>
            <a:endParaRPr lang="en-US" dirty="0"/>
          </a:p>
        </p:txBody>
      </p:sp>
      <p:sp>
        <p:nvSpPr>
          <p:cNvPr id="15" name="Picture Placeholder 2">
            <a:extLst>
              <a:ext uri="{FF2B5EF4-FFF2-40B4-BE49-F238E27FC236}">
                <a16:creationId xmlns:a16="http://schemas.microsoft.com/office/drawing/2014/main" id="{C54C5A27-7B3C-4273-A211-4F8CF1D0C8AF}"/>
              </a:ext>
            </a:extLst>
          </p:cNvPr>
          <p:cNvSpPr>
            <a:spLocks noGrp="1"/>
          </p:cNvSpPr>
          <p:nvPr>
            <p:ph type="pic" sz="quarter" idx="18"/>
          </p:nvPr>
        </p:nvSpPr>
        <p:spPr>
          <a:xfrm>
            <a:off x="9882808" y="1619940"/>
            <a:ext cx="1696280" cy="1749425"/>
          </a:xfrm>
          <a:prstGeom prst="rect">
            <a:avLst/>
          </a:prstGeom>
        </p:spPr>
        <p:txBody>
          <a:bodyPr anchor="ctr"/>
          <a:lstStyle>
            <a:lvl1pPr marL="0" indent="0" algn="ctr">
              <a:buNone/>
              <a:defRPr/>
            </a:lvl1pPr>
          </a:lstStyle>
          <a:p>
            <a:endParaRPr lang="en-US" dirty="0"/>
          </a:p>
        </p:txBody>
      </p:sp>
      <p:sp>
        <p:nvSpPr>
          <p:cNvPr id="16" name="Picture Placeholder 2">
            <a:extLst>
              <a:ext uri="{FF2B5EF4-FFF2-40B4-BE49-F238E27FC236}">
                <a16:creationId xmlns:a16="http://schemas.microsoft.com/office/drawing/2014/main" id="{C816A4C0-7387-4691-A213-8237D3C5C1FE}"/>
              </a:ext>
            </a:extLst>
          </p:cNvPr>
          <p:cNvSpPr>
            <a:spLocks noGrp="1"/>
          </p:cNvSpPr>
          <p:nvPr>
            <p:ph type="pic" sz="quarter" idx="19"/>
          </p:nvPr>
        </p:nvSpPr>
        <p:spPr>
          <a:xfrm>
            <a:off x="8054007" y="3531567"/>
            <a:ext cx="1696280" cy="1749425"/>
          </a:xfrm>
          <a:prstGeom prst="rect">
            <a:avLst/>
          </a:prstGeom>
        </p:spPr>
        <p:txBody>
          <a:bodyPr anchor="ctr"/>
          <a:lstStyle>
            <a:lvl1pPr marL="0" indent="0" algn="ctr">
              <a:buNone/>
              <a:defRPr/>
            </a:lvl1pPr>
          </a:lstStyle>
          <a:p>
            <a:endParaRPr lang="en-US" dirty="0"/>
          </a:p>
        </p:txBody>
      </p:sp>
      <p:sp>
        <p:nvSpPr>
          <p:cNvPr id="17" name="Picture Placeholder 2">
            <a:extLst>
              <a:ext uri="{FF2B5EF4-FFF2-40B4-BE49-F238E27FC236}">
                <a16:creationId xmlns:a16="http://schemas.microsoft.com/office/drawing/2014/main" id="{D43098FF-AC40-42B4-B12D-6ECFA4F0808E}"/>
              </a:ext>
            </a:extLst>
          </p:cNvPr>
          <p:cNvSpPr>
            <a:spLocks noGrp="1"/>
          </p:cNvSpPr>
          <p:nvPr>
            <p:ph type="pic" sz="quarter" idx="20"/>
          </p:nvPr>
        </p:nvSpPr>
        <p:spPr>
          <a:xfrm>
            <a:off x="9886120" y="3531567"/>
            <a:ext cx="1696280" cy="1749425"/>
          </a:xfrm>
          <a:prstGeom prst="rect">
            <a:avLst/>
          </a:prstGeom>
        </p:spPr>
        <p:txBody>
          <a:bodyPr anchor="ctr"/>
          <a:lstStyle>
            <a:lvl1pPr marL="0" indent="0" algn="ctr">
              <a:buNone/>
              <a:defRPr/>
            </a:lvl1pPr>
          </a:lstStyle>
          <a:p>
            <a:endParaRPr lang="en-US" dirty="0"/>
          </a:p>
        </p:txBody>
      </p:sp>
      <p:sp>
        <p:nvSpPr>
          <p:cNvPr id="18" name="Picture Placeholder 2">
            <a:extLst>
              <a:ext uri="{FF2B5EF4-FFF2-40B4-BE49-F238E27FC236}">
                <a16:creationId xmlns:a16="http://schemas.microsoft.com/office/drawing/2014/main" id="{A3F9BCE2-3ADE-4F3D-B650-E42610BAF834}"/>
              </a:ext>
            </a:extLst>
          </p:cNvPr>
          <p:cNvSpPr>
            <a:spLocks noGrp="1"/>
          </p:cNvSpPr>
          <p:nvPr>
            <p:ph type="pic" sz="quarter" idx="21"/>
          </p:nvPr>
        </p:nvSpPr>
        <p:spPr>
          <a:xfrm>
            <a:off x="619540" y="1619940"/>
            <a:ext cx="1696280" cy="1749425"/>
          </a:xfrm>
          <a:prstGeom prst="rect">
            <a:avLst/>
          </a:prstGeom>
        </p:spPr>
        <p:txBody>
          <a:bodyPr anchor="ctr"/>
          <a:lstStyle>
            <a:lvl1pPr marL="0" indent="0" algn="ctr">
              <a:buNone/>
              <a:defRPr/>
            </a:lvl1pPr>
          </a:lstStyle>
          <a:p>
            <a:endParaRPr lang="en-US" dirty="0"/>
          </a:p>
        </p:txBody>
      </p:sp>
      <p:sp>
        <p:nvSpPr>
          <p:cNvPr id="19" name="Picture Placeholder 2">
            <a:extLst>
              <a:ext uri="{FF2B5EF4-FFF2-40B4-BE49-F238E27FC236}">
                <a16:creationId xmlns:a16="http://schemas.microsoft.com/office/drawing/2014/main" id="{17F0C345-FD44-4CB9-AA15-F9A7B0CA6DE7}"/>
              </a:ext>
            </a:extLst>
          </p:cNvPr>
          <p:cNvSpPr>
            <a:spLocks noGrp="1"/>
          </p:cNvSpPr>
          <p:nvPr>
            <p:ph type="pic" sz="quarter" idx="22"/>
          </p:nvPr>
        </p:nvSpPr>
        <p:spPr>
          <a:xfrm>
            <a:off x="2441714" y="1619940"/>
            <a:ext cx="1696280" cy="1749425"/>
          </a:xfrm>
          <a:prstGeom prst="rect">
            <a:avLst/>
          </a:prstGeom>
        </p:spPr>
        <p:txBody>
          <a:bodyPr anchor="ctr"/>
          <a:lstStyle>
            <a:lvl1pPr marL="0" indent="0" algn="ctr">
              <a:buNone/>
              <a:defRPr/>
            </a:lvl1pPr>
          </a:lstStyle>
          <a:p>
            <a:endParaRPr lang="en-US" dirty="0"/>
          </a:p>
        </p:txBody>
      </p:sp>
      <p:sp>
        <p:nvSpPr>
          <p:cNvPr id="20" name="Picture Placeholder 2">
            <a:extLst>
              <a:ext uri="{FF2B5EF4-FFF2-40B4-BE49-F238E27FC236}">
                <a16:creationId xmlns:a16="http://schemas.microsoft.com/office/drawing/2014/main" id="{14A06D38-ACF1-4C38-B96C-4A022CD87DCF}"/>
              </a:ext>
            </a:extLst>
          </p:cNvPr>
          <p:cNvSpPr>
            <a:spLocks noGrp="1"/>
          </p:cNvSpPr>
          <p:nvPr>
            <p:ph type="pic" sz="quarter" idx="23"/>
          </p:nvPr>
        </p:nvSpPr>
        <p:spPr>
          <a:xfrm>
            <a:off x="612913" y="3531567"/>
            <a:ext cx="1696280" cy="1749425"/>
          </a:xfrm>
          <a:prstGeom prst="rect">
            <a:avLst/>
          </a:prstGeom>
        </p:spPr>
        <p:txBody>
          <a:bodyPr anchor="ctr"/>
          <a:lstStyle>
            <a:lvl1pPr marL="0" indent="0" algn="ctr">
              <a:buNone/>
              <a:defRPr/>
            </a:lvl1pPr>
          </a:lstStyle>
          <a:p>
            <a:endParaRPr lang="en-US" dirty="0"/>
          </a:p>
        </p:txBody>
      </p:sp>
      <p:sp>
        <p:nvSpPr>
          <p:cNvPr id="21" name="Picture Placeholder 2">
            <a:extLst>
              <a:ext uri="{FF2B5EF4-FFF2-40B4-BE49-F238E27FC236}">
                <a16:creationId xmlns:a16="http://schemas.microsoft.com/office/drawing/2014/main" id="{3E961B3A-4844-482D-8E3E-7A2D4FC91565}"/>
              </a:ext>
            </a:extLst>
          </p:cNvPr>
          <p:cNvSpPr>
            <a:spLocks noGrp="1"/>
          </p:cNvSpPr>
          <p:nvPr>
            <p:ph type="pic" sz="quarter" idx="24"/>
          </p:nvPr>
        </p:nvSpPr>
        <p:spPr>
          <a:xfrm>
            <a:off x="2445026" y="3531567"/>
            <a:ext cx="1696280" cy="1749425"/>
          </a:xfrm>
          <a:prstGeom prst="rect">
            <a:avLst/>
          </a:prstGeom>
        </p:spPr>
        <p:txBody>
          <a:bodyPr anchor="ctr"/>
          <a:lstStyle>
            <a:lvl1pPr marL="0" indent="0" algn="ctr">
              <a:buNone/>
              <a:defRPr/>
            </a:lvl1pPr>
          </a:lstStyle>
          <a:p>
            <a:endParaRPr lang="en-US" dirty="0"/>
          </a:p>
        </p:txBody>
      </p:sp>
      <p:sp>
        <p:nvSpPr>
          <p:cNvPr id="22" name="Text Placeholder 21">
            <a:extLst>
              <a:ext uri="{FF2B5EF4-FFF2-40B4-BE49-F238E27FC236}">
                <a16:creationId xmlns:a16="http://schemas.microsoft.com/office/drawing/2014/main" id="{5E71B3E1-54DA-4FBD-B4D4-E14162E1B854}"/>
              </a:ext>
            </a:extLst>
          </p:cNvPr>
          <p:cNvSpPr>
            <a:spLocks noGrp="1"/>
          </p:cNvSpPr>
          <p:nvPr>
            <p:ph type="body" sz="quarter" idx="25"/>
          </p:nvPr>
        </p:nvSpPr>
        <p:spPr>
          <a:xfrm>
            <a:off x="4273208" y="1619941"/>
            <a:ext cx="3657600" cy="3657600"/>
          </a:xfrm>
          <a:prstGeom prst="rect">
            <a:avLst/>
          </a:prstGeom>
          <a:solidFill>
            <a:srgbClr val="003478"/>
          </a:solidFill>
        </p:spPr>
        <p:txBody>
          <a:bodyPr lIns="365760" rIns="365760" anchor="ctr"/>
          <a:lstStyle>
            <a:lvl1pPr marL="0" indent="0" algn="l">
              <a:buNone/>
              <a:defRPr sz="16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a:t>
            </a:r>
          </a:p>
        </p:txBody>
      </p:sp>
      <p:sp>
        <p:nvSpPr>
          <p:cNvPr id="5" name="Text Placeholder 12">
            <a:extLst>
              <a:ext uri="{FF2B5EF4-FFF2-40B4-BE49-F238E27FC236}">
                <a16:creationId xmlns:a16="http://schemas.microsoft.com/office/drawing/2014/main" id="{C386BB78-113E-72A3-1A10-779C47F4D8B9}"/>
              </a:ext>
            </a:extLst>
          </p:cNvPr>
          <p:cNvSpPr>
            <a:spLocks noGrp="1"/>
          </p:cNvSpPr>
          <p:nvPr>
            <p:ph type="body" sz="quarter" idx="11" hasCustomPrompt="1"/>
          </p:nvPr>
        </p:nvSpPr>
        <p:spPr>
          <a:xfrm>
            <a:off x="609599" y="5719303"/>
            <a:ext cx="10972800" cy="472518"/>
          </a:xfrm>
          <a:prstGeom prst="rect">
            <a:avLst/>
          </a:prstGeom>
          <a:solidFill>
            <a:srgbClr val="003478">
              <a:alpha val="10000"/>
            </a:srgbClr>
          </a:solidFill>
          <a:ln>
            <a:noFill/>
          </a:ln>
          <a:effectLst/>
          <a:scene3d>
            <a:camera prst="orthographicFront"/>
            <a:lightRig rig="brightRoom" dir="t">
              <a:rot lat="0" lon="0" rev="600000"/>
            </a:lightRig>
          </a:scene3d>
          <a:sp3d prstMaterial="metal"/>
        </p:spPr>
        <p:txBody>
          <a:bodyPr lIns="0" tIns="0" rIns="0" bIns="0" anchor="ctr">
            <a:noAutofit/>
          </a:bodyPr>
          <a:lstStyle>
            <a:lvl1pPr marL="0" indent="0" algn="ctr">
              <a:lnSpc>
                <a:spcPct val="90000"/>
              </a:lnSpc>
              <a:spcBef>
                <a:spcPts val="0"/>
              </a:spcBef>
              <a:buNone/>
              <a:defRPr lang="en-US" sz="2000" b="0" kern="1200" cap="none" spc="-10" baseline="0" dirty="0">
                <a:solidFill>
                  <a:srgbClr val="003478"/>
                </a:solidFill>
                <a:latin typeface="Arial" panose="020B0604020202020204" pitchFamily="34" charset="0"/>
                <a:ea typeface="+mn-ea"/>
                <a:cs typeface="Arial" panose="020B0604020202020204" pitchFamily="34" charset="0"/>
              </a:defRPr>
            </a:lvl1pPr>
          </a:lstStyle>
          <a:p>
            <a:pPr lvl="0"/>
            <a:r>
              <a:rPr lang="en-US" dirty="0"/>
              <a:t>Add message here.</a:t>
            </a:r>
          </a:p>
        </p:txBody>
      </p:sp>
      <p:sp>
        <p:nvSpPr>
          <p:cNvPr id="4" name="TextBox 3">
            <a:extLst>
              <a:ext uri="{FF2B5EF4-FFF2-40B4-BE49-F238E27FC236}">
                <a16:creationId xmlns:a16="http://schemas.microsoft.com/office/drawing/2014/main" id="{8CE3AE62-3C01-8F04-8AE0-E82868DB4A24}"/>
              </a:ext>
            </a:extLst>
          </p:cNvPr>
          <p:cNvSpPr txBox="1"/>
          <p:nvPr userDrawn="1"/>
        </p:nvSpPr>
        <p:spPr>
          <a:xfrm>
            <a:off x="71253" y="6547104"/>
            <a:ext cx="399801" cy="215444"/>
          </a:xfrm>
          <a:prstGeom prst="rect">
            <a:avLst/>
          </a:prstGeom>
          <a:noFill/>
        </p:spPr>
        <p:txBody>
          <a:bodyPr wrap="square" rtlCol="0">
            <a:spAutoFit/>
          </a:bodyPr>
          <a:lstStyle/>
          <a:p>
            <a:pPr algn="ctr"/>
            <a:fld id="{E5264778-C0F2-4A1D-870D-8751F1230773}" type="slidenum">
              <a:rPr lang="en-US" sz="800" smtClean="0">
                <a:solidFill>
                  <a:srgbClr val="003478"/>
                </a:solidFill>
              </a:rPr>
              <a:pPr algn="ctr"/>
              <a:t>‹#›</a:t>
            </a:fld>
            <a:endParaRPr lang="en-US" sz="800" dirty="0">
              <a:solidFill>
                <a:srgbClr val="003478"/>
              </a:solidFill>
            </a:endParaRPr>
          </a:p>
        </p:txBody>
      </p:sp>
    </p:spTree>
    <p:extLst>
      <p:ext uri="{BB962C8B-B14F-4D97-AF65-F5344CB8AC3E}">
        <p14:creationId xmlns:p14="http://schemas.microsoft.com/office/powerpoint/2010/main" val="9614429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Full Page ">
    <p:spTree>
      <p:nvGrpSpPr>
        <p:cNvPr id="1" name=""/>
        <p:cNvGrpSpPr/>
        <p:nvPr/>
      </p:nvGrpSpPr>
      <p:grpSpPr>
        <a:xfrm>
          <a:off x="0" y="0"/>
          <a:ext cx="0" cy="0"/>
          <a:chOff x="0" y="0"/>
          <a:chExt cx="0" cy="0"/>
        </a:xfrm>
      </p:grpSpPr>
      <p:sp>
        <p:nvSpPr>
          <p:cNvPr id="5" name="Content Placeholder 12">
            <a:extLst>
              <a:ext uri="{FF2B5EF4-FFF2-40B4-BE49-F238E27FC236}">
                <a16:creationId xmlns:a16="http://schemas.microsoft.com/office/drawing/2014/main" id="{673C045F-876A-487E-9097-CF25663536C5}"/>
              </a:ext>
            </a:extLst>
          </p:cNvPr>
          <p:cNvSpPr>
            <a:spLocks noGrp="1"/>
          </p:cNvSpPr>
          <p:nvPr>
            <p:ph sz="quarter" idx="12" hasCustomPrompt="1"/>
          </p:nvPr>
        </p:nvSpPr>
        <p:spPr>
          <a:xfrm>
            <a:off x="612648" y="1331304"/>
            <a:ext cx="10962862" cy="3707836"/>
          </a:xfrm>
          <a:prstGeom prst="rect">
            <a:avLst/>
          </a:prstGeom>
        </p:spPr>
        <p:txBody>
          <a:bodyPr/>
          <a:lstStyle>
            <a:lvl1pPr marL="0" indent="0">
              <a:buFontTx/>
              <a:buNone/>
              <a:defRPr sz="1800" baseline="0">
                <a:solidFill>
                  <a:schemeClr val="tx1"/>
                </a:solidFill>
                <a:latin typeface="Arial" panose="020B0604020202020204" pitchFamily="34" charset="0"/>
                <a:cs typeface="Arial" panose="020B0604020202020204" pitchFamily="34" charset="0"/>
              </a:defRPr>
            </a:lvl1pPr>
            <a:lvl2pPr>
              <a:defRPr sz="1600">
                <a:solidFill>
                  <a:schemeClr val="tx1"/>
                </a:solidFill>
              </a:defRPr>
            </a:lvl2pPr>
            <a:lvl3pPr>
              <a:defRPr sz="1400"/>
            </a:lvl3pPr>
            <a:lvl4pPr>
              <a:defRPr sz="1400"/>
            </a:lvl4pPr>
            <a:lvl5pPr>
              <a:defRPr sz="1400"/>
            </a:lvl5pPr>
            <a:lvl6pPr>
              <a:defRPr sz="1400"/>
            </a:lvl6pPr>
            <a:lvl7pPr>
              <a:defRPr sz="1400"/>
            </a:lvl7pPr>
            <a:lvl8pPr>
              <a:defRPr sz="1400"/>
            </a:lvl8pPr>
            <a:lvl9pPr marL="3657600" indent="0">
              <a:buNone/>
              <a:defRPr/>
            </a:lvl9pPr>
          </a:lstStyle>
          <a:p>
            <a:pPr lvl="0"/>
            <a:r>
              <a:rPr lang="en-US" dirty="0"/>
              <a:t>Click to edit text</a:t>
            </a:r>
          </a:p>
        </p:txBody>
      </p:sp>
      <p:sp>
        <p:nvSpPr>
          <p:cNvPr id="6" name="Title 1">
            <a:extLst>
              <a:ext uri="{FF2B5EF4-FFF2-40B4-BE49-F238E27FC236}">
                <a16:creationId xmlns:a16="http://schemas.microsoft.com/office/drawing/2014/main" id="{DE6E007D-4A49-4350-A5D2-296D7DED613E}"/>
              </a:ext>
            </a:extLst>
          </p:cNvPr>
          <p:cNvSpPr>
            <a:spLocks noGrp="1"/>
          </p:cNvSpPr>
          <p:nvPr>
            <p:ph type="title" hasCustomPrompt="1"/>
          </p:nvPr>
        </p:nvSpPr>
        <p:spPr>
          <a:xfrm>
            <a:off x="612648" y="504671"/>
            <a:ext cx="10984633" cy="684362"/>
          </a:xfrm>
          <a:prstGeom prst="rect">
            <a:avLst/>
          </a:prstGeom>
        </p:spPr>
        <p:txBody>
          <a:bodyPr/>
          <a:lstStyle>
            <a:lvl1pPr>
              <a:defRPr sz="2800" b="1" i="0">
                <a:solidFill>
                  <a:srgbClr val="003478"/>
                </a:solidFill>
                <a:latin typeface="Arial" panose="020B0604020202020204" pitchFamily="34" charset="0"/>
                <a:cs typeface="Arial" panose="020B0604020202020204" pitchFamily="34" charset="0"/>
              </a:defRPr>
            </a:lvl1pPr>
          </a:lstStyle>
          <a:p>
            <a:r>
              <a:rPr lang="en-US" dirty="0"/>
              <a:t>Click to Edit Title Style</a:t>
            </a:r>
          </a:p>
        </p:txBody>
      </p:sp>
      <p:sp>
        <p:nvSpPr>
          <p:cNvPr id="7" name="Text Placeholder 2">
            <a:extLst>
              <a:ext uri="{FF2B5EF4-FFF2-40B4-BE49-F238E27FC236}">
                <a16:creationId xmlns:a16="http://schemas.microsoft.com/office/drawing/2014/main" id="{A8CA206A-CB1D-4E4E-8256-938ED74FCA69}"/>
              </a:ext>
            </a:extLst>
          </p:cNvPr>
          <p:cNvSpPr>
            <a:spLocks noGrp="1"/>
          </p:cNvSpPr>
          <p:nvPr>
            <p:ph type="body" sz="quarter" idx="14" hasCustomPrompt="1"/>
          </p:nvPr>
        </p:nvSpPr>
        <p:spPr>
          <a:xfrm>
            <a:off x="612910" y="5206735"/>
            <a:ext cx="5108023" cy="238125"/>
          </a:xfrm>
          <a:prstGeom prst="rect">
            <a:avLst/>
          </a:prstGeom>
        </p:spPr>
        <p:txBody>
          <a:bodyPr/>
          <a:lstStyle>
            <a:lvl1pPr marL="0" indent="0">
              <a:buNone/>
              <a:defRPr sz="1000">
                <a:latin typeface="Arial" panose="020B0604020202020204" pitchFamily="34" charset="0"/>
              </a:defRPr>
            </a:lvl1pPr>
            <a:lvl2pPr marL="457200" indent="0">
              <a:buNone/>
              <a:defRPr sz="1000">
                <a:latin typeface="Arial Nova Cond" panose="020B0604020202020204" pitchFamily="34" charset="0"/>
              </a:defRPr>
            </a:lvl2pPr>
            <a:lvl3pPr marL="914400" indent="0">
              <a:buNone/>
              <a:defRPr sz="1000">
                <a:latin typeface="Arial Nova Cond" panose="020B0604020202020204" pitchFamily="34" charset="0"/>
              </a:defRPr>
            </a:lvl3pPr>
            <a:lvl4pPr marL="1371600" indent="0">
              <a:buNone/>
              <a:defRPr sz="1000">
                <a:latin typeface="Arial Nova Cond" panose="020B0604020202020204" pitchFamily="34" charset="0"/>
              </a:defRPr>
            </a:lvl4pPr>
            <a:lvl5pPr marL="1828800" indent="0">
              <a:buNone/>
              <a:defRPr sz="1000">
                <a:latin typeface="Arial Nova Cond" panose="020B0604020202020204" pitchFamily="34" charset="0"/>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Footnote</a:t>
            </a:r>
          </a:p>
        </p:txBody>
      </p:sp>
      <p:sp>
        <p:nvSpPr>
          <p:cNvPr id="8" name="Text Placeholder 12">
            <a:extLst>
              <a:ext uri="{FF2B5EF4-FFF2-40B4-BE49-F238E27FC236}">
                <a16:creationId xmlns:a16="http://schemas.microsoft.com/office/drawing/2014/main" id="{E04CEAC4-5E47-14AB-3A81-6C2468206472}"/>
              </a:ext>
            </a:extLst>
          </p:cNvPr>
          <p:cNvSpPr>
            <a:spLocks noGrp="1"/>
          </p:cNvSpPr>
          <p:nvPr>
            <p:ph type="body" sz="quarter" idx="11" hasCustomPrompt="1"/>
          </p:nvPr>
        </p:nvSpPr>
        <p:spPr>
          <a:xfrm>
            <a:off x="609599" y="5719303"/>
            <a:ext cx="10972800" cy="472518"/>
          </a:xfrm>
          <a:prstGeom prst="rect">
            <a:avLst/>
          </a:prstGeom>
          <a:solidFill>
            <a:srgbClr val="003478">
              <a:alpha val="10000"/>
            </a:srgbClr>
          </a:solidFill>
          <a:ln>
            <a:noFill/>
          </a:ln>
          <a:effectLst/>
          <a:scene3d>
            <a:camera prst="orthographicFront"/>
            <a:lightRig rig="brightRoom" dir="t">
              <a:rot lat="0" lon="0" rev="600000"/>
            </a:lightRig>
          </a:scene3d>
          <a:sp3d prstMaterial="metal"/>
        </p:spPr>
        <p:txBody>
          <a:bodyPr lIns="0" tIns="0" rIns="0" bIns="0" anchor="ctr">
            <a:noAutofit/>
          </a:bodyPr>
          <a:lstStyle>
            <a:lvl1pPr marL="0" indent="0" algn="ctr">
              <a:lnSpc>
                <a:spcPct val="90000"/>
              </a:lnSpc>
              <a:spcBef>
                <a:spcPts val="0"/>
              </a:spcBef>
              <a:buNone/>
              <a:defRPr lang="en-US" sz="2000" b="0" kern="1200" cap="none" spc="-10" baseline="0" dirty="0">
                <a:solidFill>
                  <a:srgbClr val="003478"/>
                </a:solidFill>
                <a:latin typeface="Arial" panose="020B0604020202020204" pitchFamily="34" charset="0"/>
                <a:ea typeface="+mn-ea"/>
                <a:cs typeface="Arial" panose="020B0604020202020204" pitchFamily="34" charset="0"/>
              </a:defRPr>
            </a:lvl1pPr>
          </a:lstStyle>
          <a:p>
            <a:pPr lvl="0"/>
            <a:r>
              <a:rPr lang="en-US" dirty="0"/>
              <a:t>Add message here.</a:t>
            </a:r>
          </a:p>
        </p:txBody>
      </p:sp>
      <p:sp>
        <p:nvSpPr>
          <p:cNvPr id="4" name="TextBox 3">
            <a:extLst>
              <a:ext uri="{FF2B5EF4-FFF2-40B4-BE49-F238E27FC236}">
                <a16:creationId xmlns:a16="http://schemas.microsoft.com/office/drawing/2014/main" id="{DB253AF9-EF5E-6A8C-1936-5C5C44F3A041}"/>
              </a:ext>
            </a:extLst>
          </p:cNvPr>
          <p:cNvSpPr txBox="1"/>
          <p:nvPr userDrawn="1"/>
        </p:nvSpPr>
        <p:spPr>
          <a:xfrm>
            <a:off x="71253" y="6547104"/>
            <a:ext cx="399801" cy="215444"/>
          </a:xfrm>
          <a:prstGeom prst="rect">
            <a:avLst/>
          </a:prstGeom>
          <a:noFill/>
        </p:spPr>
        <p:txBody>
          <a:bodyPr wrap="square" rtlCol="0">
            <a:spAutoFit/>
          </a:bodyPr>
          <a:lstStyle/>
          <a:p>
            <a:pPr algn="ctr"/>
            <a:fld id="{E5264778-C0F2-4A1D-870D-8751F1230773}" type="slidenum">
              <a:rPr lang="en-US" sz="800" smtClean="0">
                <a:solidFill>
                  <a:srgbClr val="003478"/>
                </a:solidFill>
              </a:rPr>
              <a:pPr algn="ctr"/>
              <a:t>‹#›</a:t>
            </a:fld>
            <a:endParaRPr lang="en-US" sz="800" dirty="0">
              <a:solidFill>
                <a:srgbClr val="003478"/>
              </a:solidFill>
            </a:endParaRPr>
          </a:p>
        </p:txBody>
      </p:sp>
    </p:spTree>
    <p:extLst>
      <p:ext uri="{BB962C8B-B14F-4D97-AF65-F5344CB8AC3E}">
        <p14:creationId xmlns:p14="http://schemas.microsoft.com/office/powerpoint/2010/main" val="31840883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ransition Slid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7760E2-4A59-41CF-9D25-3932C8732117}"/>
              </a:ext>
            </a:extLst>
          </p:cNvPr>
          <p:cNvSpPr>
            <a:spLocks noGrp="1"/>
          </p:cNvSpPr>
          <p:nvPr>
            <p:ph type="title" hasCustomPrompt="1"/>
          </p:nvPr>
        </p:nvSpPr>
        <p:spPr>
          <a:xfrm>
            <a:off x="1482511" y="3009440"/>
            <a:ext cx="9218621" cy="650277"/>
          </a:xfrm>
          <a:prstGeom prst="rect">
            <a:avLst/>
          </a:prstGeom>
        </p:spPr>
        <p:txBody>
          <a:bodyPr/>
          <a:lstStyle>
            <a:lvl1pPr algn="ctr">
              <a:defRPr sz="3600" b="1">
                <a:solidFill>
                  <a:srgbClr val="003478"/>
                </a:solidFill>
                <a:latin typeface="Arial" panose="020B0604020202020204" pitchFamily="34" charset="0"/>
                <a:cs typeface="Arial" panose="020B0604020202020204" pitchFamily="34" charset="0"/>
              </a:defRPr>
            </a:lvl1pPr>
          </a:lstStyle>
          <a:p>
            <a:r>
              <a:rPr lang="en-US" dirty="0"/>
              <a:t>Transition Slide</a:t>
            </a:r>
          </a:p>
        </p:txBody>
      </p:sp>
      <p:cxnSp>
        <p:nvCxnSpPr>
          <p:cNvPr id="4" name="Straight Connector 3">
            <a:extLst>
              <a:ext uri="{FF2B5EF4-FFF2-40B4-BE49-F238E27FC236}">
                <a16:creationId xmlns:a16="http://schemas.microsoft.com/office/drawing/2014/main" id="{47064096-BC33-4BE5-921C-3C44EFC9E5AC}"/>
              </a:ext>
            </a:extLst>
          </p:cNvPr>
          <p:cNvCxnSpPr>
            <a:cxnSpLocks/>
          </p:cNvCxnSpPr>
          <p:nvPr userDrawn="1"/>
        </p:nvCxnSpPr>
        <p:spPr>
          <a:xfrm>
            <a:off x="5406021" y="4128578"/>
            <a:ext cx="1371600" cy="0"/>
          </a:xfrm>
          <a:prstGeom prst="line">
            <a:avLst/>
          </a:prstGeom>
          <a:ln w="57150">
            <a:solidFill>
              <a:srgbClr val="00347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63366979"/>
      </p:ext>
    </p:extLst>
  </p:cSld>
  <p:clrMapOvr>
    <a:masterClrMapping/>
  </p:clrMapOvr>
  <p:extLst>
    <p:ext uri="{DCECCB84-F9BA-43D5-87BE-67443E8EF086}">
      <p15:sldGuideLst xmlns:p15="http://schemas.microsoft.com/office/powerpoint/2012/main">
        <p15:guide id="1" orient="horz" pos="4176"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1_Closing Slide">
    <p:bg>
      <p:bgPr>
        <a:solidFill>
          <a:srgbClr val="003478"/>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999097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Alt Title Slide Three Images">
    <p:bg>
      <p:bgRef idx="1001">
        <a:schemeClr val="bg1"/>
      </p:bgRef>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C6617D5-B90F-45FD-B3DA-A0A816BE6062}"/>
              </a:ext>
            </a:extLst>
          </p:cNvPr>
          <p:cNvSpPr/>
          <p:nvPr userDrawn="1"/>
        </p:nvSpPr>
        <p:spPr>
          <a:xfrm>
            <a:off x="0" y="4661453"/>
            <a:ext cx="12191999" cy="21965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Picture Placeholder 3">
            <a:extLst>
              <a:ext uri="{FF2B5EF4-FFF2-40B4-BE49-F238E27FC236}">
                <a16:creationId xmlns:a16="http://schemas.microsoft.com/office/drawing/2014/main" id="{DDB7EFD5-F946-484D-A6C2-5B2D6182EA91}"/>
              </a:ext>
            </a:extLst>
          </p:cNvPr>
          <p:cNvSpPr>
            <a:spLocks noGrp="1"/>
          </p:cNvSpPr>
          <p:nvPr>
            <p:ph type="pic" sz="quarter" idx="26"/>
          </p:nvPr>
        </p:nvSpPr>
        <p:spPr>
          <a:xfrm>
            <a:off x="0" y="-28"/>
            <a:ext cx="4052888" cy="4661481"/>
          </a:xfrm>
          <a:prstGeom prst="rect">
            <a:avLst/>
          </a:prstGeom>
        </p:spPr>
        <p:txBody>
          <a:bodyPr anchor="ctr"/>
          <a:lstStyle>
            <a:lvl1pPr marL="0" indent="0" algn="ctr">
              <a:buNone/>
              <a:defRPr/>
            </a:lvl1pPr>
          </a:lstStyle>
          <a:p>
            <a:endParaRPr lang="en-US" dirty="0"/>
          </a:p>
        </p:txBody>
      </p:sp>
      <p:sp>
        <p:nvSpPr>
          <p:cNvPr id="12" name="Picture Placeholder 3">
            <a:extLst>
              <a:ext uri="{FF2B5EF4-FFF2-40B4-BE49-F238E27FC236}">
                <a16:creationId xmlns:a16="http://schemas.microsoft.com/office/drawing/2014/main" id="{2E7EBE47-C42F-463E-A18D-5FA034BA22CD}"/>
              </a:ext>
            </a:extLst>
          </p:cNvPr>
          <p:cNvSpPr>
            <a:spLocks noGrp="1"/>
          </p:cNvSpPr>
          <p:nvPr>
            <p:ph type="pic" sz="quarter" idx="27"/>
          </p:nvPr>
        </p:nvSpPr>
        <p:spPr>
          <a:xfrm>
            <a:off x="4069556" y="-28"/>
            <a:ext cx="4052888" cy="4661481"/>
          </a:xfrm>
          <a:prstGeom prst="rect">
            <a:avLst/>
          </a:prstGeom>
        </p:spPr>
        <p:txBody>
          <a:bodyPr anchor="ctr"/>
          <a:lstStyle>
            <a:lvl1pPr marL="0" indent="0" algn="ctr">
              <a:buNone/>
              <a:defRPr/>
            </a:lvl1pPr>
          </a:lstStyle>
          <a:p>
            <a:endParaRPr lang="en-US"/>
          </a:p>
        </p:txBody>
      </p:sp>
      <p:sp>
        <p:nvSpPr>
          <p:cNvPr id="13" name="Picture Placeholder 3">
            <a:extLst>
              <a:ext uri="{FF2B5EF4-FFF2-40B4-BE49-F238E27FC236}">
                <a16:creationId xmlns:a16="http://schemas.microsoft.com/office/drawing/2014/main" id="{8328F9AF-62EA-4F6E-BF8B-65716F02AC8D}"/>
              </a:ext>
            </a:extLst>
          </p:cNvPr>
          <p:cNvSpPr>
            <a:spLocks noGrp="1"/>
          </p:cNvSpPr>
          <p:nvPr>
            <p:ph type="pic" sz="quarter" idx="28"/>
          </p:nvPr>
        </p:nvSpPr>
        <p:spPr>
          <a:xfrm>
            <a:off x="8139112" y="-28"/>
            <a:ext cx="4052888" cy="4661481"/>
          </a:xfrm>
          <a:prstGeom prst="rect">
            <a:avLst/>
          </a:prstGeom>
        </p:spPr>
        <p:txBody>
          <a:bodyPr anchor="ctr"/>
          <a:lstStyle>
            <a:lvl1pPr marL="0" indent="0" algn="ctr">
              <a:buNone/>
              <a:defRPr/>
            </a:lvl1pPr>
          </a:lstStyle>
          <a:p>
            <a:endParaRPr lang="en-US"/>
          </a:p>
        </p:txBody>
      </p:sp>
      <p:sp>
        <p:nvSpPr>
          <p:cNvPr id="24" name="Text Placeholder 22">
            <a:extLst>
              <a:ext uri="{FF2B5EF4-FFF2-40B4-BE49-F238E27FC236}">
                <a16:creationId xmlns:a16="http://schemas.microsoft.com/office/drawing/2014/main" id="{399F38E9-0B99-4D1D-B88F-6FAB4BE28607}"/>
              </a:ext>
            </a:extLst>
          </p:cNvPr>
          <p:cNvSpPr>
            <a:spLocks noGrp="1"/>
          </p:cNvSpPr>
          <p:nvPr>
            <p:ph type="body" sz="quarter" idx="15" hasCustomPrompt="1"/>
          </p:nvPr>
        </p:nvSpPr>
        <p:spPr>
          <a:xfrm>
            <a:off x="639968" y="4990191"/>
            <a:ext cx="5803900" cy="439737"/>
          </a:xfrm>
          <a:prstGeom prst="rect">
            <a:avLst/>
          </a:prstGeom>
        </p:spPr>
        <p:txBody>
          <a:bodyPr/>
          <a:lstStyle>
            <a:lvl1pPr marL="0" indent="0" algn="l">
              <a:lnSpc>
                <a:spcPct val="100000"/>
              </a:lnSpc>
              <a:spcBef>
                <a:spcPts val="0"/>
              </a:spcBef>
              <a:buNone/>
              <a:defRPr lang="en-US" sz="2800" b="1" kern="1200" dirty="0" smtClean="0">
                <a:solidFill>
                  <a:srgbClr val="003478"/>
                </a:solidFill>
                <a:latin typeface="+mn-lt"/>
                <a:ea typeface="+mj-ea"/>
                <a:cs typeface="Calibri" panose="020F050202020403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text</a:t>
            </a:r>
          </a:p>
        </p:txBody>
      </p:sp>
      <p:sp>
        <p:nvSpPr>
          <p:cNvPr id="25" name="Text Placeholder 22">
            <a:extLst>
              <a:ext uri="{FF2B5EF4-FFF2-40B4-BE49-F238E27FC236}">
                <a16:creationId xmlns:a16="http://schemas.microsoft.com/office/drawing/2014/main" id="{B18D4118-BF90-462F-9D5A-CEE417B46C36}"/>
              </a:ext>
            </a:extLst>
          </p:cNvPr>
          <p:cNvSpPr>
            <a:spLocks noGrp="1"/>
          </p:cNvSpPr>
          <p:nvPr>
            <p:ph type="body" sz="quarter" idx="16" hasCustomPrompt="1"/>
          </p:nvPr>
        </p:nvSpPr>
        <p:spPr>
          <a:xfrm>
            <a:off x="639968" y="5493495"/>
            <a:ext cx="5803900" cy="439737"/>
          </a:xfrm>
          <a:prstGeom prst="rect">
            <a:avLst/>
          </a:prstGeom>
        </p:spPr>
        <p:txBody>
          <a:bodyPr/>
          <a:lstStyle>
            <a:lvl1pPr marL="0" indent="0" algn="l">
              <a:lnSpc>
                <a:spcPct val="100000"/>
              </a:lnSpc>
              <a:spcBef>
                <a:spcPts val="0"/>
              </a:spcBef>
              <a:buNone/>
              <a:defRPr lang="en-US" sz="1800" b="0" kern="1200" cap="none" baseline="0" dirty="0" smtClean="0">
                <a:solidFill>
                  <a:schemeClr val="tx1"/>
                </a:solidFill>
                <a:latin typeface="+mn-lt"/>
                <a:ea typeface="+mn-ea"/>
                <a:cs typeface="Calibri" panose="020F050202020403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Presentation Subtitle (Optional)</a:t>
            </a:r>
          </a:p>
        </p:txBody>
      </p:sp>
      <p:sp>
        <p:nvSpPr>
          <p:cNvPr id="28" name="Text Placeholder 22">
            <a:extLst>
              <a:ext uri="{FF2B5EF4-FFF2-40B4-BE49-F238E27FC236}">
                <a16:creationId xmlns:a16="http://schemas.microsoft.com/office/drawing/2014/main" id="{F0D77D0A-1632-4CDC-A4D3-915F3444BD6D}"/>
              </a:ext>
            </a:extLst>
          </p:cNvPr>
          <p:cNvSpPr>
            <a:spLocks noGrp="1"/>
          </p:cNvSpPr>
          <p:nvPr>
            <p:ph type="body" sz="quarter" idx="19" hasCustomPrompt="1"/>
          </p:nvPr>
        </p:nvSpPr>
        <p:spPr>
          <a:xfrm>
            <a:off x="639968" y="6068095"/>
            <a:ext cx="3104322" cy="286739"/>
          </a:xfrm>
          <a:prstGeom prst="rect">
            <a:avLst/>
          </a:prstGeom>
        </p:spPr>
        <p:txBody>
          <a:bodyPr/>
          <a:lstStyle>
            <a:lvl1pPr marL="0" indent="0" algn="l">
              <a:lnSpc>
                <a:spcPct val="100000"/>
              </a:lnSpc>
              <a:spcBef>
                <a:spcPts val="0"/>
              </a:spcBef>
              <a:buNone/>
              <a:defRPr lang="en-US" sz="1200" b="1" kern="1200" cap="none" baseline="0" dirty="0" smtClean="0">
                <a:solidFill>
                  <a:schemeClr val="tx1"/>
                </a:solidFill>
                <a:latin typeface="+mn-lt"/>
                <a:ea typeface="+mn-ea"/>
                <a:cs typeface="Calibri" panose="020F050202020403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Presenter Name, Full Title</a:t>
            </a:r>
          </a:p>
        </p:txBody>
      </p:sp>
      <p:sp>
        <p:nvSpPr>
          <p:cNvPr id="17" name="Rectangle 16">
            <a:extLst>
              <a:ext uri="{FF2B5EF4-FFF2-40B4-BE49-F238E27FC236}">
                <a16:creationId xmlns:a16="http://schemas.microsoft.com/office/drawing/2014/main" id="{891FA71E-0212-4DBE-A395-9FE7E0C98054}"/>
              </a:ext>
            </a:extLst>
          </p:cNvPr>
          <p:cNvSpPr/>
          <p:nvPr userDrawn="1"/>
        </p:nvSpPr>
        <p:spPr>
          <a:xfrm>
            <a:off x="-1" y="4654799"/>
            <a:ext cx="12196259" cy="94939"/>
          </a:xfrm>
          <a:prstGeom prst="rect">
            <a:avLst/>
          </a:prstGeom>
          <a:solidFill>
            <a:srgbClr val="0034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9511309"/>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384">
          <p15:clr>
            <a:srgbClr val="FBAE40"/>
          </p15:clr>
        </p15:guide>
        <p15:guide id="2" pos="3840">
          <p15:clr>
            <a:srgbClr val="FBAE40"/>
          </p15:clr>
        </p15:guide>
        <p15:guide id="3" pos="2568">
          <p15:clr>
            <a:srgbClr val="FBAE40"/>
          </p15:clr>
        </p15:guide>
        <p15:guide id="4" pos="5112">
          <p15:clr>
            <a:srgbClr val="FBAE40"/>
          </p15:clr>
        </p15:guide>
        <p15:guide id="5" orient="horz" pos="2160">
          <p15:clr>
            <a:srgbClr val="FBAE40"/>
          </p15:clr>
        </p15:guide>
        <p15:guide id="6" orient="horz" pos="3456">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Atl Title Slide One Image">
    <p:bg>
      <p:bgRef idx="1001">
        <a:schemeClr val="bg1"/>
      </p:bgRef>
    </p:bg>
    <p:spTree>
      <p:nvGrpSpPr>
        <p:cNvPr id="1" name=""/>
        <p:cNvGrpSpPr/>
        <p:nvPr/>
      </p:nvGrpSpPr>
      <p:grpSpPr>
        <a:xfrm>
          <a:off x="0" y="0"/>
          <a:ext cx="0" cy="0"/>
          <a:chOff x="0" y="0"/>
          <a:chExt cx="0" cy="0"/>
        </a:xfrm>
      </p:grpSpPr>
      <p:sp>
        <p:nvSpPr>
          <p:cNvPr id="11" name="Picture Placeholder 3">
            <a:extLst>
              <a:ext uri="{FF2B5EF4-FFF2-40B4-BE49-F238E27FC236}">
                <a16:creationId xmlns:a16="http://schemas.microsoft.com/office/drawing/2014/main" id="{DDB7EFD5-F946-484D-A6C2-5B2D6182EA91}"/>
              </a:ext>
            </a:extLst>
          </p:cNvPr>
          <p:cNvSpPr>
            <a:spLocks noGrp="1"/>
          </p:cNvSpPr>
          <p:nvPr>
            <p:ph type="pic" sz="quarter" idx="26"/>
          </p:nvPr>
        </p:nvSpPr>
        <p:spPr>
          <a:xfrm>
            <a:off x="0" y="-28"/>
            <a:ext cx="12191998" cy="4661481"/>
          </a:xfrm>
          <a:prstGeom prst="rect">
            <a:avLst/>
          </a:prstGeom>
        </p:spPr>
        <p:txBody>
          <a:bodyPr anchor="ctr"/>
          <a:lstStyle>
            <a:lvl1pPr marL="0" indent="0" algn="ctr">
              <a:buNone/>
              <a:defRPr/>
            </a:lvl1pPr>
          </a:lstStyle>
          <a:p>
            <a:endParaRPr lang="en-US" dirty="0"/>
          </a:p>
        </p:txBody>
      </p:sp>
      <p:sp>
        <p:nvSpPr>
          <p:cNvPr id="24" name="Text Placeholder 22">
            <a:extLst>
              <a:ext uri="{FF2B5EF4-FFF2-40B4-BE49-F238E27FC236}">
                <a16:creationId xmlns:a16="http://schemas.microsoft.com/office/drawing/2014/main" id="{399F38E9-0B99-4D1D-B88F-6FAB4BE28607}"/>
              </a:ext>
            </a:extLst>
          </p:cNvPr>
          <p:cNvSpPr>
            <a:spLocks noGrp="1"/>
          </p:cNvSpPr>
          <p:nvPr>
            <p:ph type="body" sz="quarter" idx="15" hasCustomPrompt="1"/>
          </p:nvPr>
        </p:nvSpPr>
        <p:spPr>
          <a:xfrm>
            <a:off x="639968" y="4990191"/>
            <a:ext cx="5803900" cy="439737"/>
          </a:xfrm>
          <a:prstGeom prst="rect">
            <a:avLst/>
          </a:prstGeom>
        </p:spPr>
        <p:txBody>
          <a:bodyPr/>
          <a:lstStyle>
            <a:lvl1pPr marL="0" indent="0" algn="l">
              <a:lnSpc>
                <a:spcPct val="100000"/>
              </a:lnSpc>
              <a:spcBef>
                <a:spcPts val="0"/>
              </a:spcBef>
              <a:buNone/>
              <a:defRPr lang="en-US" sz="2800" b="1" kern="1200" dirty="0" smtClean="0">
                <a:solidFill>
                  <a:srgbClr val="003478"/>
                </a:solidFill>
                <a:latin typeface="+mn-lt"/>
                <a:ea typeface="+mj-ea"/>
                <a:cs typeface="Calibri" panose="020F050202020403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text</a:t>
            </a:r>
          </a:p>
        </p:txBody>
      </p:sp>
      <p:sp>
        <p:nvSpPr>
          <p:cNvPr id="25" name="Text Placeholder 22">
            <a:extLst>
              <a:ext uri="{FF2B5EF4-FFF2-40B4-BE49-F238E27FC236}">
                <a16:creationId xmlns:a16="http://schemas.microsoft.com/office/drawing/2014/main" id="{B18D4118-BF90-462F-9D5A-CEE417B46C36}"/>
              </a:ext>
            </a:extLst>
          </p:cNvPr>
          <p:cNvSpPr>
            <a:spLocks noGrp="1"/>
          </p:cNvSpPr>
          <p:nvPr>
            <p:ph type="body" sz="quarter" idx="16" hasCustomPrompt="1"/>
          </p:nvPr>
        </p:nvSpPr>
        <p:spPr>
          <a:xfrm>
            <a:off x="639968" y="5493495"/>
            <a:ext cx="5803900" cy="439737"/>
          </a:xfrm>
          <a:prstGeom prst="rect">
            <a:avLst/>
          </a:prstGeom>
        </p:spPr>
        <p:txBody>
          <a:bodyPr/>
          <a:lstStyle>
            <a:lvl1pPr marL="0" indent="0" algn="l">
              <a:lnSpc>
                <a:spcPct val="100000"/>
              </a:lnSpc>
              <a:spcBef>
                <a:spcPts val="0"/>
              </a:spcBef>
              <a:buNone/>
              <a:defRPr lang="en-US" sz="1800" b="0" kern="1200" cap="none" baseline="0" dirty="0" smtClean="0">
                <a:solidFill>
                  <a:schemeClr val="tx1"/>
                </a:solidFill>
                <a:latin typeface="+mn-lt"/>
                <a:ea typeface="+mn-ea"/>
                <a:cs typeface="Calibri" panose="020F050202020403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Presentation Subtitle (Optional)</a:t>
            </a:r>
          </a:p>
        </p:txBody>
      </p:sp>
      <p:sp>
        <p:nvSpPr>
          <p:cNvPr id="28" name="Text Placeholder 22">
            <a:extLst>
              <a:ext uri="{FF2B5EF4-FFF2-40B4-BE49-F238E27FC236}">
                <a16:creationId xmlns:a16="http://schemas.microsoft.com/office/drawing/2014/main" id="{F0D77D0A-1632-4CDC-A4D3-915F3444BD6D}"/>
              </a:ext>
            </a:extLst>
          </p:cNvPr>
          <p:cNvSpPr>
            <a:spLocks noGrp="1"/>
          </p:cNvSpPr>
          <p:nvPr>
            <p:ph type="body" sz="quarter" idx="19" hasCustomPrompt="1"/>
          </p:nvPr>
        </p:nvSpPr>
        <p:spPr>
          <a:xfrm>
            <a:off x="639968" y="6068095"/>
            <a:ext cx="3104322" cy="286739"/>
          </a:xfrm>
          <a:prstGeom prst="rect">
            <a:avLst/>
          </a:prstGeom>
        </p:spPr>
        <p:txBody>
          <a:bodyPr/>
          <a:lstStyle>
            <a:lvl1pPr marL="0" indent="0" algn="l">
              <a:lnSpc>
                <a:spcPct val="100000"/>
              </a:lnSpc>
              <a:spcBef>
                <a:spcPts val="0"/>
              </a:spcBef>
              <a:buNone/>
              <a:defRPr lang="en-US" sz="1200" b="1" kern="1200" cap="none" baseline="0" dirty="0" smtClean="0">
                <a:solidFill>
                  <a:schemeClr val="tx1"/>
                </a:solidFill>
                <a:latin typeface="+mn-lt"/>
                <a:ea typeface="+mn-ea"/>
                <a:cs typeface="Calibri" panose="020F050202020403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Presenter Name, Full Title</a:t>
            </a:r>
          </a:p>
        </p:txBody>
      </p:sp>
      <p:sp>
        <p:nvSpPr>
          <p:cNvPr id="17" name="Rectangle 16">
            <a:extLst>
              <a:ext uri="{FF2B5EF4-FFF2-40B4-BE49-F238E27FC236}">
                <a16:creationId xmlns:a16="http://schemas.microsoft.com/office/drawing/2014/main" id="{891FA71E-0212-4DBE-A395-9FE7E0C98054}"/>
              </a:ext>
            </a:extLst>
          </p:cNvPr>
          <p:cNvSpPr/>
          <p:nvPr userDrawn="1"/>
        </p:nvSpPr>
        <p:spPr>
          <a:xfrm>
            <a:off x="-1" y="4654799"/>
            <a:ext cx="12196259" cy="94939"/>
          </a:xfrm>
          <a:prstGeom prst="rect">
            <a:avLst/>
          </a:prstGeom>
          <a:solidFill>
            <a:srgbClr val="0034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00419907"/>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384">
          <p15:clr>
            <a:srgbClr val="FBAE40"/>
          </p15:clr>
        </p15:guide>
        <p15:guide id="2" pos="3840">
          <p15:clr>
            <a:srgbClr val="FBAE40"/>
          </p15:clr>
        </p15:guide>
        <p15:guide id="3" pos="2568">
          <p15:clr>
            <a:srgbClr val="FBAE40"/>
          </p15:clr>
        </p15:guide>
        <p15:guide id="4" pos="5112">
          <p15:clr>
            <a:srgbClr val="FBAE40"/>
          </p15:clr>
        </p15:guide>
        <p15:guide id="5" orient="horz" pos="2160">
          <p15:clr>
            <a:srgbClr val="FBAE40"/>
          </p15:clr>
        </p15:guide>
        <p15:guide id="6" orient="horz" pos="3456">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with callou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570CFE-0D40-4114-88B7-2BA43DB1FF3B}"/>
              </a:ext>
              <a:ext uri="{C183D7F6-B498-43B3-948B-1728B52AA6E4}">
                <adec:decorative xmlns:adec="http://schemas.microsoft.com/office/drawing/2017/decorative" val="1"/>
              </a:ext>
            </a:extLst>
          </p:cNvPr>
          <p:cNvSpPr/>
          <p:nvPr userDrawn="1"/>
        </p:nvSpPr>
        <p:spPr>
          <a:xfrm>
            <a:off x="8459252" y="0"/>
            <a:ext cx="3732748" cy="685800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5" name="Text Placeholder 3">
            <a:extLst>
              <a:ext uri="{FF2B5EF4-FFF2-40B4-BE49-F238E27FC236}">
                <a16:creationId xmlns:a16="http://schemas.microsoft.com/office/drawing/2014/main" id="{F41C60BF-CFA2-410A-B843-9CEAFCB519FD}"/>
              </a:ext>
            </a:extLst>
          </p:cNvPr>
          <p:cNvSpPr>
            <a:spLocks noGrp="1"/>
          </p:cNvSpPr>
          <p:nvPr>
            <p:ph type="body" sz="quarter" idx="26" hasCustomPrompt="1"/>
          </p:nvPr>
        </p:nvSpPr>
        <p:spPr>
          <a:xfrm>
            <a:off x="609600" y="1335024"/>
            <a:ext cx="7505700" cy="4205287"/>
          </a:xfrm>
          <a:prstGeom prst="rect">
            <a:avLst/>
          </a:prstGeom>
        </p:spPr>
        <p:txBody>
          <a:bodyPr/>
          <a:lstStyle>
            <a:lvl1pPr marL="0" indent="0">
              <a:lnSpc>
                <a:spcPct val="100000"/>
              </a:lnSpc>
              <a:spcBef>
                <a:spcPts val="600"/>
              </a:spcBef>
              <a:spcAft>
                <a:spcPts val="600"/>
              </a:spcAft>
              <a:buNone/>
              <a:defRPr sz="1800"/>
            </a:lvl1pPr>
            <a:lvl2pPr marL="457200" indent="0">
              <a:lnSpc>
                <a:spcPct val="100000"/>
              </a:lnSpc>
              <a:spcBef>
                <a:spcPts val="600"/>
              </a:spcBef>
              <a:spcAft>
                <a:spcPts val="600"/>
              </a:spcAft>
              <a:buFont typeface="Symbol" panose="05050102010706020507" pitchFamily="18" charset="2"/>
              <a:buNone/>
              <a:defRPr sz="1800"/>
            </a:lvl2pPr>
            <a:lvl3pPr marL="914400" indent="0">
              <a:lnSpc>
                <a:spcPct val="100000"/>
              </a:lnSpc>
              <a:spcBef>
                <a:spcPts val="600"/>
              </a:spcBef>
              <a:spcAft>
                <a:spcPts val="600"/>
              </a:spcAft>
              <a:buNone/>
              <a:defRPr sz="1600"/>
            </a:lvl3pPr>
            <a:lvl4pPr marL="1371600" indent="0">
              <a:lnSpc>
                <a:spcPct val="100000"/>
              </a:lnSpc>
              <a:spcBef>
                <a:spcPts val="600"/>
              </a:spcBef>
              <a:spcAft>
                <a:spcPts val="600"/>
              </a:spcAft>
              <a:buFont typeface="Symbol" panose="05050102010706020507" pitchFamily="18" charset="2"/>
              <a:buNone/>
              <a:defRPr sz="1400"/>
            </a:lvl4pPr>
            <a:lvl5pPr marL="1828800" indent="0">
              <a:lnSpc>
                <a:spcPct val="100000"/>
              </a:lnSpc>
              <a:spcBef>
                <a:spcPts val="600"/>
              </a:spcBef>
              <a:spcAft>
                <a:spcPts val="600"/>
              </a:spcAft>
              <a:buNone/>
              <a:defRPr sz="1400"/>
            </a:lvl5pPr>
            <a:lvl6pPr marL="2286000" indent="0">
              <a:lnSpc>
                <a:spcPct val="100000"/>
              </a:lnSpc>
              <a:spcBef>
                <a:spcPts val="600"/>
              </a:spcBef>
              <a:spcAft>
                <a:spcPts val="600"/>
              </a:spcAft>
              <a:buFont typeface="Symbol" panose="05050102010706020507" pitchFamily="18" charset="2"/>
              <a:buNone/>
              <a:defRPr sz="1400"/>
            </a:lvl6pPr>
          </a:lstStyle>
          <a:p>
            <a:pPr lvl="0"/>
            <a:r>
              <a:rPr lang="en-US" dirty="0"/>
              <a:t>Click to edit text</a:t>
            </a:r>
          </a:p>
          <a:p>
            <a:pPr lvl="0"/>
            <a:endParaRPr lang="en-US" dirty="0"/>
          </a:p>
        </p:txBody>
      </p:sp>
      <p:sp>
        <p:nvSpPr>
          <p:cNvPr id="8" name="Title 1">
            <a:extLst>
              <a:ext uri="{FF2B5EF4-FFF2-40B4-BE49-F238E27FC236}">
                <a16:creationId xmlns:a16="http://schemas.microsoft.com/office/drawing/2014/main" id="{EAF92B20-A5A6-4909-A73A-C6C85E980ED7}"/>
              </a:ext>
            </a:extLst>
          </p:cNvPr>
          <p:cNvSpPr>
            <a:spLocks noGrp="1"/>
          </p:cNvSpPr>
          <p:nvPr>
            <p:ph type="title" hasCustomPrompt="1"/>
          </p:nvPr>
        </p:nvSpPr>
        <p:spPr>
          <a:xfrm>
            <a:off x="609600" y="504671"/>
            <a:ext cx="6629400" cy="684362"/>
          </a:xfrm>
          <a:prstGeom prst="rect">
            <a:avLst/>
          </a:prstGeom>
        </p:spPr>
        <p:txBody>
          <a:bodyPr/>
          <a:lstStyle>
            <a:lvl1pPr>
              <a:defRPr sz="2800" b="1" i="0">
                <a:solidFill>
                  <a:srgbClr val="003478"/>
                </a:solidFill>
                <a:latin typeface="+mn-lt"/>
                <a:cs typeface="Arial" panose="020B0604020202020204" pitchFamily="34" charset="0"/>
              </a:defRPr>
            </a:lvl1pPr>
          </a:lstStyle>
          <a:p>
            <a:r>
              <a:rPr lang="en-US" dirty="0"/>
              <a:t>Click to Edit Title Style</a:t>
            </a:r>
          </a:p>
        </p:txBody>
      </p:sp>
      <p:sp>
        <p:nvSpPr>
          <p:cNvPr id="9" name="Text Placeholder 18">
            <a:extLst>
              <a:ext uri="{FF2B5EF4-FFF2-40B4-BE49-F238E27FC236}">
                <a16:creationId xmlns:a16="http://schemas.microsoft.com/office/drawing/2014/main" id="{2262C48F-4708-42DE-8E80-44A3B0CD34B0}"/>
              </a:ext>
            </a:extLst>
          </p:cNvPr>
          <p:cNvSpPr>
            <a:spLocks noGrp="1"/>
          </p:cNvSpPr>
          <p:nvPr>
            <p:ph type="body" sz="quarter" idx="25"/>
          </p:nvPr>
        </p:nvSpPr>
        <p:spPr>
          <a:xfrm>
            <a:off x="8817055" y="2216427"/>
            <a:ext cx="2998301" cy="1590260"/>
          </a:xfrm>
          <a:prstGeom prst="rect">
            <a:avLst/>
          </a:prstGeom>
        </p:spPr>
        <p:txBody>
          <a:bodyPr/>
          <a:lstStyle>
            <a:lvl1pPr marL="0" indent="0" algn="l">
              <a:lnSpc>
                <a:spcPct val="100000"/>
              </a:lnSpc>
              <a:spcBef>
                <a:spcPts val="0"/>
              </a:spcBef>
              <a:buFont typeface="Arial" panose="020B0604020202020204" pitchFamily="34" charset="0"/>
              <a:buNone/>
              <a:defRPr sz="14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a:t>
            </a:r>
          </a:p>
        </p:txBody>
      </p:sp>
      <p:sp>
        <p:nvSpPr>
          <p:cNvPr id="2" name="Text Placeholder 12">
            <a:extLst>
              <a:ext uri="{FF2B5EF4-FFF2-40B4-BE49-F238E27FC236}">
                <a16:creationId xmlns:a16="http://schemas.microsoft.com/office/drawing/2014/main" id="{10A8ED32-609D-7C19-DC91-94205136831A}"/>
              </a:ext>
            </a:extLst>
          </p:cNvPr>
          <p:cNvSpPr>
            <a:spLocks noGrp="1"/>
          </p:cNvSpPr>
          <p:nvPr>
            <p:ph type="body" sz="quarter" idx="28" hasCustomPrompt="1"/>
          </p:nvPr>
        </p:nvSpPr>
        <p:spPr>
          <a:xfrm>
            <a:off x="609599" y="5719303"/>
            <a:ext cx="7524308" cy="472518"/>
          </a:xfrm>
          <a:prstGeom prst="rect">
            <a:avLst/>
          </a:prstGeom>
          <a:solidFill>
            <a:srgbClr val="003478">
              <a:alpha val="10000"/>
            </a:srgbClr>
          </a:solidFill>
          <a:ln>
            <a:noFill/>
          </a:ln>
          <a:effectLst/>
          <a:scene3d>
            <a:camera prst="orthographicFront"/>
            <a:lightRig rig="brightRoom" dir="t">
              <a:rot lat="0" lon="0" rev="600000"/>
            </a:lightRig>
          </a:scene3d>
          <a:sp3d prstMaterial="metal"/>
        </p:spPr>
        <p:txBody>
          <a:bodyPr lIns="0" tIns="0" rIns="0" bIns="0" anchor="ctr">
            <a:noAutofit/>
          </a:bodyPr>
          <a:lstStyle>
            <a:lvl1pPr marL="0" indent="0" algn="ctr">
              <a:lnSpc>
                <a:spcPct val="90000"/>
              </a:lnSpc>
              <a:spcBef>
                <a:spcPts val="0"/>
              </a:spcBef>
              <a:buNone/>
              <a:defRPr lang="en-US" sz="2000" b="0" kern="1200" cap="none" spc="-10" baseline="0" dirty="0">
                <a:solidFill>
                  <a:srgbClr val="003478"/>
                </a:solidFill>
                <a:latin typeface="Arial" panose="020B0604020202020204" pitchFamily="34" charset="0"/>
                <a:ea typeface="+mn-ea"/>
                <a:cs typeface="Arial" panose="020B0604020202020204" pitchFamily="34" charset="0"/>
              </a:defRPr>
            </a:lvl1pPr>
          </a:lstStyle>
          <a:p>
            <a:pPr lvl="0"/>
            <a:r>
              <a:rPr lang="en-US" dirty="0"/>
              <a:t>Add message here.</a:t>
            </a:r>
          </a:p>
        </p:txBody>
      </p:sp>
      <p:sp>
        <p:nvSpPr>
          <p:cNvPr id="10" name="TextBox 9">
            <a:extLst>
              <a:ext uri="{FF2B5EF4-FFF2-40B4-BE49-F238E27FC236}">
                <a16:creationId xmlns:a16="http://schemas.microsoft.com/office/drawing/2014/main" id="{D80EC690-6145-8029-9086-E6C77A2BE867}"/>
              </a:ext>
            </a:extLst>
          </p:cNvPr>
          <p:cNvSpPr txBox="1"/>
          <p:nvPr userDrawn="1"/>
        </p:nvSpPr>
        <p:spPr>
          <a:xfrm>
            <a:off x="71253" y="6547104"/>
            <a:ext cx="399801" cy="215444"/>
          </a:xfrm>
          <a:prstGeom prst="rect">
            <a:avLst/>
          </a:prstGeom>
          <a:noFill/>
        </p:spPr>
        <p:txBody>
          <a:bodyPr wrap="square" rtlCol="0">
            <a:spAutoFit/>
          </a:bodyPr>
          <a:lstStyle/>
          <a:p>
            <a:pPr algn="ctr"/>
            <a:fld id="{E5264778-C0F2-4A1D-870D-8751F1230773}" type="slidenum">
              <a:rPr lang="en-US" sz="800" smtClean="0">
                <a:solidFill>
                  <a:srgbClr val="003478"/>
                </a:solidFill>
              </a:rPr>
              <a:pPr algn="ctr"/>
              <a:t>‹#›</a:t>
            </a:fld>
            <a:endParaRPr lang="en-US" sz="800" dirty="0">
              <a:solidFill>
                <a:srgbClr val="003478"/>
              </a:solidFill>
            </a:endParaRPr>
          </a:p>
        </p:txBody>
      </p:sp>
    </p:spTree>
    <p:extLst>
      <p:ext uri="{BB962C8B-B14F-4D97-AF65-F5344CB8AC3E}">
        <p14:creationId xmlns:p14="http://schemas.microsoft.com/office/powerpoint/2010/main" val="3724052265"/>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ullets">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49469F77-D9CE-43A9-9C6F-5AAA6A3F0E6C}"/>
              </a:ext>
              <a:ext uri="{C183D7F6-B498-43B3-948B-1728B52AA6E4}">
                <adec:decorative xmlns:adec="http://schemas.microsoft.com/office/drawing/2017/decorative" val="1"/>
              </a:ext>
            </a:extLst>
          </p:cNvPr>
          <p:cNvSpPr/>
          <p:nvPr userDrawn="1"/>
        </p:nvSpPr>
        <p:spPr>
          <a:xfrm>
            <a:off x="8459252" y="0"/>
            <a:ext cx="3732748" cy="685800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4" name="Text Placeholder 3">
            <a:extLst>
              <a:ext uri="{FF2B5EF4-FFF2-40B4-BE49-F238E27FC236}">
                <a16:creationId xmlns:a16="http://schemas.microsoft.com/office/drawing/2014/main" id="{104720C3-3808-4215-B0DC-3782872EA28F}"/>
              </a:ext>
            </a:extLst>
          </p:cNvPr>
          <p:cNvSpPr>
            <a:spLocks noGrp="1"/>
          </p:cNvSpPr>
          <p:nvPr>
            <p:ph type="body" sz="quarter" idx="26" hasCustomPrompt="1"/>
          </p:nvPr>
        </p:nvSpPr>
        <p:spPr>
          <a:xfrm>
            <a:off x="609600" y="1335024"/>
            <a:ext cx="7505700" cy="4205287"/>
          </a:xfrm>
          <a:prstGeom prst="rect">
            <a:avLst/>
          </a:prstGeom>
        </p:spPr>
        <p:txBody>
          <a:bodyPr/>
          <a:lstStyle>
            <a:lvl1pPr>
              <a:lnSpc>
                <a:spcPct val="100000"/>
              </a:lnSpc>
              <a:spcBef>
                <a:spcPts val="600"/>
              </a:spcBef>
              <a:spcAft>
                <a:spcPts val="600"/>
              </a:spcAft>
              <a:defRPr sz="1800"/>
            </a:lvl1pPr>
            <a:lvl2pPr marL="685800" indent="-228600">
              <a:lnSpc>
                <a:spcPct val="100000"/>
              </a:lnSpc>
              <a:spcBef>
                <a:spcPts val="600"/>
              </a:spcBef>
              <a:spcAft>
                <a:spcPts val="600"/>
              </a:spcAft>
              <a:buFont typeface="Symbol" panose="05050102010706020507" pitchFamily="18" charset="2"/>
              <a:buChar char="-"/>
              <a:defRPr sz="1600"/>
            </a:lvl2pPr>
            <a:lvl3pPr>
              <a:lnSpc>
                <a:spcPct val="100000"/>
              </a:lnSpc>
              <a:spcBef>
                <a:spcPts val="600"/>
              </a:spcBef>
              <a:spcAft>
                <a:spcPts val="600"/>
              </a:spcAft>
              <a:defRPr sz="1400"/>
            </a:lvl3pPr>
            <a:lvl4pPr marL="1600200" indent="-228600">
              <a:lnSpc>
                <a:spcPct val="100000"/>
              </a:lnSpc>
              <a:spcBef>
                <a:spcPts val="600"/>
              </a:spcBef>
              <a:spcAft>
                <a:spcPts val="600"/>
              </a:spcAft>
              <a:buFont typeface="Symbol" panose="05050102010706020507" pitchFamily="18" charset="2"/>
              <a:buChar char="-"/>
              <a:defRPr sz="1200"/>
            </a:lvl4pPr>
            <a:lvl5pPr>
              <a:lnSpc>
                <a:spcPct val="100000"/>
              </a:lnSpc>
              <a:spcBef>
                <a:spcPts val="600"/>
              </a:spcBef>
              <a:spcAft>
                <a:spcPts val="600"/>
              </a:spcAft>
              <a:defRPr sz="1200"/>
            </a:lvl5pPr>
            <a:lvl6pPr marL="2514600" indent="-228600">
              <a:lnSpc>
                <a:spcPct val="100000"/>
              </a:lnSpc>
              <a:spcBef>
                <a:spcPts val="600"/>
              </a:spcBef>
              <a:spcAft>
                <a:spcPts val="600"/>
              </a:spcAft>
              <a:buFont typeface="Symbol" panose="05050102010706020507" pitchFamily="18" charset="2"/>
              <a:buChar char="-"/>
              <a:defRPr sz="1200"/>
            </a:lvl6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sp>
        <p:nvSpPr>
          <p:cNvPr id="8" name="Title 1">
            <a:extLst>
              <a:ext uri="{FF2B5EF4-FFF2-40B4-BE49-F238E27FC236}">
                <a16:creationId xmlns:a16="http://schemas.microsoft.com/office/drawing/2014/main" id="{DC1A0D84-BBEA-4099-9778-A9363A2BADE2}"/>
              </a:ext>
            </a:extLst>
          </p:cNvPr>
          <p:cNvSpPr>
            <a:spLocks noGrp="1"/>
          </p:cNvSpPr>
          <p:nvPr>
            <p:ph type="title" hasCustomPrompt="1"/>
          </p:nvPr>
        </p:nvSpPr>
        <p:spPr>
          <a:xfrm>
            <a:off x="609600" y="504671"/>
            <a:ext cx="6629400" cy="684362"/>
          </a:xfrm>
          <a:prstGeom prst="rect">
            <a:avLst/>
          </a:prstGeom>
        </p:spPr>
        <p:txBody>
          <a:bodyPr/>
          <a:lstStyle>
            <a:lvl1pPr>
              <a:defRPr sz="2800" b="1" i="0">
                <a:solidFill>
                  <a:srgbClr val="002F6C"/>
                </a:solidFill>
                <a:latin typeface="+mn-lt"/>
                <a:cs typeface="Arial" panose="020B0604020202020204" pitchFamily="34" charset="0"/>
              </a:defRPr>
            </a:lvl1pPr>
          </a:lstStyle>
          <a:p>
            <a:r>
              <a:rPr lang="en-US" dirty="0"/>
              <a:t>Click to Edit Title Style</a:t>
            </a:r>
          </a:p>
        </p:txBody>
      </p:sp>
      <p:sp>
        <p:nvSpPr>
          <p:cNvPr id="20" name="Text Placeholder 18">
            <a:extLst>
              <a:ext uri="{FF2B5EF4-FFF2-40B4-BE49-F238E27FC236}">
                <a16:creationId xmlns:a16="http://schemas.microsoft.com/office/drawing/2014/main" id="{3210C54A-DD08-4364-8254-1321A8844AB9}"/>
              </a:ext>
            </a:extLst>
          </p:cNvPr>
          <p:cNvSpPr>
            <a:spLocks noGrp="1"/>
          </p:cNvSpPr>
          <p:nvPr>
            <p:ph type="body" sz="quarter" idx="25"/>
          </p:nvPr>
        </p:nvSpPr>
        <p:spPr>
          <a:xfrm>
            <a:off x="8815825" y="2216427"/>
            <a:ext cx="2998301" cy="1590260"/>
          </a:xfrm>
          <a:prstGeom prst="rect">
            <a:avLst/>
          </a:prstGeom>
        </p:spPr>
        <p:txBody>
          <a:bodyPr/>
          <a:lstStyle>
            <a:lvl1pPr marL="0" indent="0" algn="l">
              <a:lnSpc>
                <a:spcPct val="100000"/>
              </a:lnSpc>
              <a:spcBef>
                <a:spcPts val="0"/>
              </a:spcBef>
              <a:buFont typeface="Arial" panose="020B0604020202020204" pitchFamily="34" charset="0"/>
              <a:buNone/>
              <a:defRPr sz="14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a:t>
            </a:r>
          </a:p>
        </p:txBody>
      </p:sp>
      <p:sp>
        <p:nvSpPr>
          <p:cNvPr id="2" name="Rectangle 1">
            <a:extLst>
              <a:ext uri="{FF2B5EF4-FFF2-40B4-BE49-F238E27FC236}">
                <a16:creationId xmlns:a16="http://schemas.microsoft.com/office/drawing/2014/main" id="{E23D48B3-C899-488E-8ADA-A4B90B205F83}"/>
              </a:ext>
            </a:extLst>
          </p:cNvPr>
          <p:cNvSpPr/>
          <p:nvPr userDrawn="1"/>
        </p:nvSpPr>
        <p:spPr>
          <a:xfrm>
            <a:off x="8815359" y="3970165"/>
            <a:ext cx="2999232" cy="94939"/>
          </a:xfrm>
          <a:prstGeom prst="rect">
            <a:avLst/>
          </a:prstGeom>
          <a:solidFill>
            <a:srgbClr val="0034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12">
            <a:extLst>
              <a:ext uri="{FF2B5EF4-FFF2-40B4-BE49-F238E27FC236}">
                <a16:creationId xmlns:a16="http://schemas.microsoft.com/office/drawing/2014/main" id="{572F4A05-4C17-6B0C-4237-3C99BA564937}"/>
              </a:ext>
            </a:extLst>
          </p:cNvPr>
          <p:cNvSpPr>
            <a:spLocks noGrp="1"/>
          </p:cNvSpPr>
          <p:nvPr>
            <p:ph type="body" sz="quarter" idx="28" hasCustomPrompt="1"/>
          </p:nvPr>
        </p:nvSpPr>
        <p:spPr>
          <a:xfrm>
            <a:off x="609599" y="5719303"/>
            <a:ext cx="7524308" cy="472518"/>
          </a:xfrm>
          <a:prstGeom prst="rect">
            <a:avLst/>
          </a:prstGeom>
          <a:solidFill>
            <a:srgbClr val="003478">
              <a:alpha val="10000"/>
            </a:srgbClr>
          </a:solidFill>
          <a:ln>
            <a:noFill/>
          </a:ln>
          <a:effectLst/>
          <a:scene3d>
            <a:camera prst="orthographicFront"/>
            <a:lightRig rig="brightRoom" dir="t">
              <a:rot lat="0" lon="0" rev="600000"/>
            </a:lightRig>
          </a:scene3d>
          <a:sp3d prstMaterial="metal"/>
        </p:spPr>
        <p:txBody>
          <a:bodyPr lIns="0" tIns="0" rIns="0" bIns="0" anchor="ctr">
            <a:noAutofit/>
          </a:bodyPr>
          <a:lstStyle>
            <a:lvl1pPr marL="0" indent="0" algn="ctr">
              <a:lnSpc>
                <a:spcPct val="90000"/>
              </a:lnSpc>
              <a:spcBef>
                <a:spcPts val="0"/>
              </a:spcBef>
              <a:buNone/>
              <a:defRPr lang="en-US" sz="2000" b="0" kern="1200" cap="none" spc="-10" baseline="0" dirty="0">
                <a:solidFill>
                  <a:srgbClr val="003478"/>
                </a:solidFill>
                <a:latin typeface="Arial" panose="020B0604020202020204" pitchFamily="34" charset="0"/>
                <a:ea typeface="+mn-ea"/>
                <a:cs typeface="Arial" panose="020B0604020202020204" pitchFamily="34" charset="0"/>
              </a:defRPr>
            </a:lvl1pPr>
          </a:lstStyle>
          <a:p>
            <a:pPr lvl="0"/>
            <a:r>
              <a:rPr lang="en-US" dirty="0"/>
              <a:t>Add message here.</a:t>
            </a:r>
          </a:p>
        </p:txBody>
      </p:sp>
      <p:sp>
        <p:nvSpPr>
          <p:cNvPr id="10" name="TextBox 9">
            <a:extLst>
              <a:ext uri="{FF2B5EF4-FFF2-40B4-BE49-F238E27FC236}">
                <a16:creationId xmlns:a16="http://schemas.microsoft.com/office/drawing/2014/main" id="{8BFD7036-DFAC-C0D0-2B4F-9F5AB7319F21}"/>
              </a:ext>
            </a:extLst>
          </p:cNvPr>
          <p:cNvSpPr txBox="1"/>
          <p:nvPr userDrawn="1"/>
        </p:nvSpPr>
        <p:spPr>
          <a:xfrm>
            <a:off x="71253" y="6547104"/>
            <a:ext cx="399801" cy="215444"/>
          </a:xfrm>
          <a:prstGeom prst="rect">
            <a:avLst/>
          </a:prstGeom>
          <a:noFill/>
        </p:spPr>
        <p:txBody>
          <a:bodyPr wrap="square" rtlCol="0">
            <a:spAutoFit/>
          </a:bodyPr>
          <a:lstStyle/>
          <a:p>
            <a:pPr algn="ctr"/>
            <a:fld id="{E5264778-C0F2-4A1D-870D-8751F1230773}" type="slidenum">
              <a:rPr lang="en-US" sz="800" smtClean="0">
                <a:solidFill>
                  <a:srgbClr val="003478"/>
                </a:solidFill>
              </a:rPr>
              <a:pPr algn="ctr"/>
              <a:t>‹#›</a:t>
            </a:fld>
            <a:endParaRPr lang="en-US" sz="800" dirty="0">
              <a:solidFill>
                <a:srgbClr val="003478"/>
              </a:solidFill>
            </a:endParaRPr>
          </a:p>
        </p:txBody>
      </p:sp>
    </p:spTree>
    <p:extLst>
      <p:ext uri="{BB962C8B-B14F-4D97-AF65-F5344CB8AC3E}">
        <p14:creationId xmlns:p14="http://schemas.microsoft.com/office/powerpoint/2010/main" val="30406997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ext with Support Image or Chart">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9162D26B-0852-410F-A36B-EAD531A8E2D7}"/>
              </a:ext>
            </a:extLst>
          </p:cNvPr>
          <p:cNvSpPr>
            <a:spLocks noGrp="1"/>
          </p:cNvSpPr>
          <p:nvPr>
            <p:ph type="title" hasCustomPrompt="1"/>
          </p:nvPr>
        </p:nvSpPr>
        <p:spPr>
          <a:xfrm>
            <a:off x="609600" y="504671"/>
            <a:ext cx="10983686" cy="684362"/>
          </a:xfrm>
          <a:prstGeom prst="rect">
            <a:avLst/>
          </a:prstGeom>
        </p:spPr>
        <p:txBody>
          <a:bodyPr/>
          <a:lstStyle>
            <a:lvl1pPr>
              <a:defRPr sz="2800" b="1" i="0">
                <a:solidFill>
                  <a:srgbClr val="003478"/>
                </a:solidFill>
                <a:latin typeface="+mn-lt"/>
                <a:cs typeface="Arial" panose="020B0604020202020204" pitchFamily="34" charset="0"/>
              </a:defRPr>
            </a:lvl1pPr>
          </a:lstStyle>
          <a:p>
            <a:r>
              <a:rPr lang="en-US" dirty="0"/>
              <a:t>Click to Edit Title Style</a:t>
            </a:r>
          </a:p>
        </p:txBody>
      </p:sp>
      <p:sp>
        <p:nvSpPr>
          <p:cNvPr id="13" name="Text Placeholder 12">
            <a:extLst>
              <a:ext uri="{FF2B5EF4-FFF2-40B4-BE49-F238E27FC236}">
                <a16:creationId xmlns:a16="http://schemas.microsoft.com/office/drawing/2014/main" id="{61D68753-5D2F-461F-AF48-50A66CC7DD8A}"/>
              </a:ext>
            </a:extLst>
          </p:cNvPr>
          <p:cNvSpPr>
            <a:spLocks noGrp="1"/>
          </p:cNvSpPr>
          <p:nvPr>
            <p:ph type="body" sz="quarter" idx="11" hasCustomPrompt="1"/>
          </p:nvPr>
        </p:nvSpPr>
        <p:spPr>
          <a:xfrm>
            <a:off x="609599" y="5719303"/>
            <a:ext cx="10972800" cy="472518"/>
          </a:xfrm>
          <a:prstGeom prst="rect">
            <a:avLst/>
          </a:prstGeom>
          <a:solidFill>
            <a:srgbClr val="003478">
              <a:alpha val="10000"/>
            </a:srgbClr>
          </a:solidFill>
          <a:ln>
            <a:noFill/>
          </a:ln>
          <a:effectLst/>
          <a:scene3d>
            <a:camera prst="orthographicFront"/>
            <a:lightRig rig="brightRoom" dir="t">
              <a:rot lat="0" lon="0" rev="600000"/>
            </a:lightRig>
          </a:scene3d>
          <a:sp3d prstMaterial="metal"/>
        </p:spPr>
        <p:txBody>
          <a:bodyPr lIns="0" tIns="0" rIns="0" bIns="0" anchor="ctr">
            <a:noAutofit/>
          </a:bodyPr>
          <a:lstStyle>
            <a:lvl1pPr marL="0" indent="0" algn="ctr">
              <a:lnSpc>
                <a:spcPct val="90000"/>
              </a:lnSpc>
              <a:spcBef>
                <a:spcPts val="0"/>
              </a:spcBef>
              <a:buNone/>
              <a:defRPr lang="en-US" sz="2000" b="0" kern="1200" cap="none" spc="-10" baseline="0" dirty="0">
                <a:solidFill>
                  <a:srgbClr val="003478"/>
                </a:solidFill>
                <a:latin typeface="Arial" panose="020B0604020202020204" pitchFamily="34" charset="0"/>
                <a:ea typeface="+mn-ea"/>
                <a:cs typeface="Arial" panose="020B0604020202020204" pitchFamily="34" charset="0"/>
              </a:defRPr>
            </a:lvl1pPr>
          </a:lstStyle>
          <a:p>
            <a:pPr lvl="0"/>
            <a:r>
              <a:rPr lang="en-US" dirty="0"/>
              <a:t>Add message here.</a:t>
            </a:r>
          </a:p>
        </p:txBody>
      </p:sp>
      <p:sp>
        <p:nvSpPr>
          <p:cNvPr id="15" name="Text Placeholder 3">
            <a:extLst>
              <a:ext uri="{FF2B5EF4-FFF2-40B4-BE49-F238E27FC236}">
                <a16:creationId xmlns:a16="http://schemas.microsoft.com/office/drawing/2014/main" id="{3AC75BF9-3914-4E65-81BD-B09D23C768AF}"/>
              </a:ext>
            </a:extLst>
          </p:cNvPr>
          <p:cNvSpPr>
            <a:spLocks noGrp="1"/>
          </p:cNvSpPr>
          <p:nvPr>
            <p:ph type="body" sz="quarter" idx="26" hasCustomPrompt="1"/>
          </p:nvPr>
        </p:nvSpPr>
        <p:spPr>
          <a:xfrm>
            <a:off x="609600" y="1341438"/>
            <a:ext cx="5324061" cy="3970097"/>
          </a:xfrm>
          <a:prstGeom prst="rect">
            <a:avLst/>
          </a:prstGeom>
          <a:solidFill>
            <a:schemeClr val="bg1"/>
          </a:solidFill>
        </p:spPr>
        <p:txBody>
          <a:bodyPr/>
          <a:lstStyle>
            <a:lvl1pPr>
              <a:lnSpc>
                <a:spcPct val="100000"/>
              </a:lnSpc>
              <a:spcBef>
                <a:spcPts val="600"/>
              </a:spcBef>
              <a:defRPr sz="1600"/>
            </a:lvl1pPr>
            <a:lvl2pPr marL="685800" indent="-228600">
              <a:lnSpc>
                <a:spcPct val="100000"/>
              </a:lnSpc>
              <a:spcBef>
                <a:spcPts val="600"/>
              </a:spcBef>
              <a:buFont typeface="Symbol" panose="05050102010706020507" pitchFamily="18" charset="2"/>
              <a:buChar char="-"/>
              <a:defRPr sz="1400"/>
            </a:lvl2pPr>
            <a:lvl3pPr>
              <a:lnSpc>
                <a:spcPct val="100000"/>
              </a:lnSpc>
              <a:spcBef>
                <a:spcPts val="600"/>
              </a:spcBef>
              <a:defRPr sz="1200"/>
            </a:lvl3pPr>
            <a:lvl4pPr marL="1600200" indent="-228600">
              <a:lnSpc>
                <a:spcPct val="100000"/>
              </a:lnSpc>
              <a:spcBef>
                <a:spcPts val="600"/>
              </a:spcBef>
              <a:buFont typeface="Symbol" panose="05050102010706020507" pitchFamily="18" charset="2"/>
              <a:buChar char="-"/>
              <a:defRPr sz="1100"/>
            </a:lvl4pPr>
            <a:lvl5pPr>
              <a:lnSpc>
                <a:spcPct val="100000"/>
              </a:lnSpc>
              <a:spcBef>
                <a:spcPts val="600"/>
              </a:spcBef>
              <a:defRPr sz="1100"/>
            </a:lvl5pPr>
            <a:lvl6pPr marL="2514600" indent="-228600">
              <a:lnSpc>
                <a:spcPct val="100000"/>
              </a:lnSpc>
              <a:spcBef>
                <a:spcPts val="600"/>
              </a:spcBef>
              <a:buFont typeface="Symbol" panose="05050102010706020507" pitchFamily="18" charset="2"/>
              <a:buChar char="-"/>
              <a:defRPr sz="1100"/>
            </a:lvl6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sp>
        <p:nvSpPr>
          <p:cNvPr id="4" name="Content Placeholder 3">
            <a:extLst>
              <a:ext uri="{FF2B5EF4-FFF2-40B4-BE49-F238E27FC236}">
                <a16:creationId xmlns:a16="http://schemas.microsoft.com/office/drawing/2014/main" id="{FF34D7AB-5058-4107-958E-EF7D6E1E8288}"/>
              </a:ext>
            </a:extLst>
          </p:cNvPr>
          <p:cNvSpPr>
            <a:spLocks noGrp="1"/>
          </p:cNvSpPr>
          <p:nvPr>
            <p:ph sz="quarter" idx="27" hasCustomPrompt="1"/>
          </p:nvPr>
        </p:nvSpPr>
        <p:spPr>
          <a:xfrm>
            <a:off x="6096000" y="1189033"/>
            <a:ext cx="5486399" cy="4366941"/>
          </a:xfrm>
          <a:prstGeom prst="rect">
            <a:avLst/>
          </a:prstGeom>
          <a:noFill/>
        </p:spPr>
        <p:txBody>
          <a:bodyPr/>
          <a:lstStyle>
            <a:lvl1pPr marL="0" indent="0">
              <a:buNone/>
              <a:defRPr sz="20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text styles</a:t>
            </a:r>
          </a:p>
        </p:txBody>
      </p:sp>
      <p:sp>
        <p:nvSpPr>
          <p:cNvPr id="5" name="TextBox 4">
            <a:extLst>
              <a:ext uri="{FF2B5EF4-FFF2-40B4-BE49-F238E27FC236}">
                <a16:creationId xmlns:a16="http://schemas.microsoft.com/office/drawing/2014/main" id="{6D73B6B8-C436-FC94-8BB3-4696F9F37AC1}"/>
              </a:ext>
            </a:extLst>
          </p:cNvPr>
          <p:cNvSpPr txBox="1"/>
          <p:nvPr userDrawn="1"/>
        </p:nvSpPr>
        <p:spPr>
          <a:xfrm>
            <a:off x="71253" y="6547104"/>
            <a:ext cx="399801" cy="215444"/>
          </a:xfrm>
          <a:prstGeom prst="rect">
            <a:avLst/>
          </a:prstGeom>
          <a:noFill/>
        </p:spPr>
        <p:txBody>
          <a:bodyPr wrap="square" rtlCol="0">
            <a:spAutoFit/>
          </a:bodyPr>
          <a:lstStyle/>
          <a:p>
            <a:pPr algn="ctr"/>
            <a:fld id="{E5264778-C0F2-4A1D-870D-8751F1230773}" type="slidenum">
              <a:rPr lang="en-US" sz="800" smtClean="0">
                <a:solidFill>
                  <a:srgbClr val="003478"/>
                </a:solidFill>
              </a:rPr>
              <a:pPr algn="ctr"/>
              <a:t>‹#›</a:t>
            </a:fld>
            <a:endParaRPr lang="en-US" sz="800" dirty="0">
              <a:solidFill>
                <a:srgbClr val="003478"/>
              </a:solidFill>
            </a:endParaRPr>
          </a:p>
        </p:txBody>
      </p:sp>
    </p:spTree>
    <p:extLst>
      <p:ext uri="{BB962C8B-B14F-4D97-AF65-F5344CB8AC3E}">
        <p14:creationId xmlns:p14="http://schemas.microsoft.com/office/powerpoint/2010/main" val="4079442142"/>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harts with Text">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49469F77-D9CE-43A9-9C6F-5AAA6A3F0E6C}"/>
              </a:ext>
              <a:ext uri="{C183D7F6-B498-43B3-948B-1728B52AA6E4}">
                <adec:decorative xmlns:adec="http://schemas.microsoft.com/office/drawing/2017/decorative" val="1"/>
              </a:ext>
            </a:extLst>
          </p:cNvPr>
          <p:cNvSpPr/>
          <p:nvPr userDrawn="1"/>
        </p:nvSpPr>
        <p:spPr>
          <a:xfrm>
            <a:off x="8459252" y="0"/>
            <a:ext cx="3732748" cy="685800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8" name="Title 1">
            <a:extLst>
              <a:ext uri="{FF2B5EF4-FFF2-40B4-BE49-F238E27FC236}">
                <a16:creationId xmlns:a16="http://schemas.microsoft.com/office/drawing/2014/main" id="{DC1A0D84-BBEA-4099-9778-A9363A2BADE2}"/>
              </a:ext>
            </a:extLst>
          </p:cNvPr>
          <p:cNvSpPr>
            <a:spLocks noGrp="1"/>
          </p:cNvSpPr>
          <p:nvPr>
            <p:ph type="title" hasCustomPrompt="1"/>
          </p:nvPr>
        </p:nvSpPr>
        <p:spPr>
          <a:xfrm>
            <a:off x="612648" y="504671"/>
            <a:ext cx="6629400" cy="684362"/>
          </a:xfrm>
          <a:prstGeom prst="rect">
            <a:avLst/>
          </a:prstGeom>
        </p:spPr>
        <p:txBody>
          <a:bodyPr/>
          <a:lstStyle>
            <a:lvl1pPr>
              <a:defRPr sz="2800" b="1" i="0">
                <a:solidFill>
                  <a:srgbClr val="003478"/>
                </a:solidFill>
                <a:latin typeface="+mn-lt"/>
                <a:cs typeface="Arial" panose="020B0604020202020204" pitchFamily="34" charset="0"/>
              </a:defRPr>
            </a:lvl1pPr>
          </a:lstStyle>
          <a:p>
            <a:r>
              <a:rPr lang="en-US" dirty="0"/>
              <a:t>Click to Edit Title Style</a:t>
            </a:r>
          </a:p>
        </p:txBody>
      </p:sp>
      <p:sp>
        <p:nvSpPr>
          <p:cNvPr id="18" name="Text Placeholder 18">
            <a:extLst>
              <a:ext uri="{FF2B5EF4-FFF2-40B4-BE49-F238E27FC236}">
                <a16:creationId xmlns:a16="http://schemas.microsoft.com/office/drawing/2014/main" id="{B956E94C-9969-4AB2-8117-F619D597A2EC}"/>
              </a:ext>
            </a:extLst>
          </p:cNvPr>
          <p:cNvSpPr>
            <a:spLocks noGrp="1"/>
          </p:cNvSpPr>
          <p:nvPr>
            <p:ph type="body" sz="quarter" idx="23"/>
          </p:nvPr>
        </p:nvSpPr>
        <p:spPr>
          <a:xfrm>
            <a:off x="609599" y="4798258"/>
            <a:ext cx="3610734" cy="588751"/>
          </a:xfrm>
          <a:prstGeom prst="rect">
            <a:avLst/>
          </a:prstGeom>
        </p:spPr>
        <p:txBody>
          <a:bodyPr/>
          <a:lstStyle>
            <a:lvl1pPr marL="0" indent="0">
              <a:lnSpc>
                <a:spcPct val="100000"/>
              </a:lnSpc>
              <a:spcBef>
                <a:spcPts val="0"/>
              </a:spcBef>
              <a:buFont typeface="Arial" panose="020B0604020202020204" pitchFamily="34" charset="0"/>
              <a:buNone/>
              <a:defRPr sz="14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a:t>
            </a:r>
          </a:p>
        </p:txBody>
      </p:sp>
      <p:sp>
        <p:nvSpPr>
          <p:cNvPr id="19" name="Text Placeholder 18">
            <a:extLst>
              <a:ext uri="{FF2B5EF4-FFF2-40B4-BE49-F238E27FC236}">
                <a16:creationId xmlns:a16="http://schemas.microsoft.com/office/drawing/2014/main" id="{318F9C99-6215-4A1B-BF56-662E2AB3DC97}"/>
              </a:ext>
            </a:extLst>
          </p:cNvPr>
          <p:cNvSpPr>
            <a:spLocks noGrp="1"/>
          </p:cNvSpPr>
          <p:nvPr>
            <p:ph type="body" sz="quarter" idx="24"/>
          </p:nvPr>
        </p:nvSpPr>
        <p:spPr>
          <a:xfrm>
            <a:off x="4503961" y="4798258"/>
            <a:ext cx="3610734" cy="588751"/>
          </a:xfrm>
          <a:prstGeom prst="rect">
            <a:avLst/>
          </a:prstGeom>
        </p:spPr>
        <p:txBody>
          <a:bodyPr/>
          <a:lstStyle>
            <a:lvl1pPr marL="0" indent="0">
              <a:lnSpc>
                <a:spcPct val="100000"/>
              </a:lnSpc>
              <a:spcBef>
                <a:spcPts val="0"/>
              </a:spcBef>
              <a:buFont typeface="Arial" panose="020B0604020202020204" pitchFamily="34" charset="0"/>
              <a:buNone/>
              <a:defRPr sz="14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a:t>
            </a:r>
          </a:p>
        </p:txBody>
      </p:sp>
      <p:sp>
        <p:nvSpPr>
          <p:cNvPr id="20" name="Text Placeholder 18">
            <a:extLst>
              <a:ext uri="{FF2B5EF4-FFF2-40B4-BE49-F238E27FC236}">
                <a16:creationId xmlns:a16="http://schemas.microsoft.com/office/drawing/2014/main" id="{3210C54A-DD08-4364-8254-1321A8844AB9}"/>
              </a:ext>
            </a:extLst>
          </p:cNvPr>
          <p:cNvSpPr>
            <a:spLocks noGrp="1"/>
          </p:cNvSpPr>
          <p:nvPr>
            <p:ph type="body" sz="quarter" idx="25"/>
          </p:nvPr>
        </p:nvSpPr>
        <p:spPr>
          <a:xfrm>
            <a:off x="8817055" y="2216427"/>
            <a:ext cx="2998301" cy="1590260"/>
          </a:xfrm>
          <a:prstGeom prst="rect">
            <a:avLst/>
          </a:prstGeom>
        </p:spPr>
        <p:txBody>
          <a:bodyPr/>
          <a:lstStyle>
            <a:lvl1pPr marL="0" indent="0" algn="l">
              <a:lnSpc>
                <a:spcPct val="100000"/>
              </a:lnSpc>
              <a:spcBef>
                <a:spcPts val="0"/>
              </a:spcBef>
              <a:buFont typeface="Arial" panose="020B0604020202020204" pitchFamily="34" charset="0"/>
              <a:buNone/>
              <a:defRPr sz="14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a:t>
            </a:r>
          </a:p>
        </p:txBody>
      </p:sp>
      <p:sp>
        <p:nvSpPr>
          <p:cNvPr id="2" name="Rectangle 1">
            <a:extLst>
              <a:ext uri="{FF2B5EF4-FFF2-40B4-BE49-F238E27FC236}">
                <a16:creationId xmlns:a16="http://schemas.microsoft.com/office/drawing/2014/main" id="{E23D48B3-C899-488E-8ADA-A4B90B205F83}"/>
              </a:ext>
            </a:extLst>
          </p:cNvPr>
          <p:cNvSpPr/>
          <p:nvPr userDrawn="1"/>
        </p:nvSpPr>
        <p:spPr>
          <a:xfrm>
            <a:off x="8797177" y="3970165"/>
            <a:ext cx="3050266" cy="94939"/>
          </a:xfrm>
          <a:prstGeom prst="rect">
            <a:avLst/>
          </a:prstGeom>
          <a:solidFill>
            <a:srgbClr val="0034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hart Placeholder 4">
            <a:extLst>
              <a:ext uri="{FF2B5EF4-FFF2-40B4-BE49-F238E27FC236}">
                <a16:creationId xmlns:a16="http://schemas.microsoft.com/office/drawing/2014/main" id="{42C592AB-64AC-4BED-9399-369D4231D92E}"/>
              </a:ext>
            </a:extLst>
          </p:cNvPr>
          <p:cNvSpPr>
            <a:spLocks noGrp="1"/>
          </p:cNvSpPr>
          <p:nvPr>
            <p:ph type="chart" sz="quarter" idx="26"/>
          </p:nvPr>
        </p:nvSpPr>
        <p:spPr>
          <a:xfrm>
            <a:off x="609599" y="1282149"/>
            <a:ext cx="3610734" cy="3329539"/>
          </a:xfrm>
          <a:prstGeom prst="rect">
            <a:avLst/>
          </a:prstGeom>
        </p:spPr>
        <p:txBody>
          <a:bodyPr/>
          <a:lstStyle>
            <a:lvl1pPr marL="0" indent="0">
              <a:buNone/>
              <a:defRPr/>
            </a:lvl1pPr>
          </a:lstStyle>
          <a:p>
            <a:endParaRPr lang="en-US"/>
          </a:p>
        </p:txBody>
      </p:sp>
      <p:sp>
        <p:nvSpPr>
          <p:cNvPr id="16" name="Chart Placeholder 4">
            <a:extLst>
              <a:ext uri="{FF2B5EF4-FFF2-40B4-BE49-F238E27FC236}">
                <a16:creationId xmlns:a16="http://schemas.microsoft.com/office/drawing/2014/main" id="{14525D09-DF4B-465A-B4C9-783517805A75}"/>
              </a:ext>
            </a:extLst>
          </p:cNvPr>
          <p:cNvSpPr>
            <a:spLocks noGrp="1"/>
          </p:cNvSpPr>
          <p:nvPr>
            <p:ph type="chart" sz="quarter" idx="27"/>
          </p:nvPr>
        </p:nvSpPr>
        <p:spPr>
          <a:xfrm>
            <a:off x="4503961" y="1282148"/>
            <a:ext cx="3610734" cy="3329539"/>
          </a:xfrm>
          <a:prstGeom prst="rect">
            <a:avLst/>
          </a:prstGeom>
        </p:spPr>
        <p:txBody>
          <a:bodyPr/>
          <a:lstStyle>
            <a:lvl1pPr marL="0" indent="0">
              <a:buNone/>
              <a:defRPr/>
            </a:lvl1pPr>
          </a:lstStyle>
          <a:p>
            <a:endParaRPr lang="en-US"/>
          </a:p>
        </p:txBody>
      </p:sp>
      <p:sp>
        <p:nvSpPr>
          <p:cNvPr id="6" name="Text Placeholder 12">
            <a:extLst>
              <a:ext uri="{FF2B5EF4-FFF2-40B4-BE49-F238E27FC236}">
                <a16:creationId xmlns:a16="http://schemas.microsoft.com/office/drawing/2014/main" id="{7CAF2C09-6C4F-DCFF-85A3-4CF6EC0DC190}"/>
              </a:ext>
            </a:extLst>
          </p:cNvPr>
          <p:cNvSpPr>
            <a:spLocks noGrp="1"/>
          </p:cNvSpPr>
          <p:nvPr>
            <p:ph type="body" sz="quarter" idx="28" hasCustomPrompt="1"/>
          </p:nvPr>
        </p:nvSpPr>
        <p:spPr>
          <a:xfrm>
            <a:off x="609599" y="5719303"/>
            <a:ext cx="7524308" cy="472518"/>
          </a:xfrm>
          <a:prstGeom prst="rect">
            <a:avLst/>
          </a:prstGeom>
          <a:solidFill>
            <a:srgbClr val="003478">
              <a:alpha val="10000"/>
            </a:srgbClr>
          </a:solidFill>
          <a:ln>
            <a:noFill/>
          </a:ln>
          <a:effectLst/>
          <a:scene3d>
            <a:camera prst="orthographicFront"/>
            <a:lightRig rig="brightRoom" dir="t">
              <a:rot lat="0" lon="0" rev="600000"/>
            </a:lightRig>
          </a:scene3d>
          <a:sp3d prstMaterial="metal"/>
        </p:spPr>
        <p:txBody>
          <a:bodyPr lIns="0" tIns="0" rIns="0" bIns="0" anchor="ctr">
            <a:noAutofit/>
          </a:bodyPr>
          <a:lstStyle>
            <a:lvl1pPr marL="0" indent="0" algn="ctr">
              <a:lnSpc>
                <a:spcPct val="90000"/>
              </a:lnSpc>
              <a:spcBef>
                <a:spcPts val="0"/>
              </a:spcBef>
              <a:buNone/>
              <a:defRPr lang="en-US" sz="2000" b="0" kern="1200" cap="none" spc="-10" baseline="0" dirty="0">
                <a:solidFill>
                  <a:srgbClr val="003478"/>
                </a:solidFill>
                <a:latin typeface="Arial" panose="020B0604020202020204" pitchFamily="34" charset="0"/>
                <a:ea typeface="+mn-ea"/>
                <a:cs typeface="Arial" panose="020B0604020202020204" pitchFamily="34" charset="0"/>
              </a:defRPr>
            </a:lvl1pPr>
          </a:lstStyle>
          <a:p>
            <a:pPr lvl="0"/>
            <a:r>
              <a:rPr lang="en-US" dirty="0"/>
              <a:t>Add message here.</a:t>
            </a:r>
          </a:p>
        </p:txBody>
      </p:sp>
      <p:sp>
        <p:nvSpPr>
          <p:cNvPr id="4" name="TextBox 3">
            <a:extLst>
              <a:ext uri="{FF2B5EF4-FFF2-40B4-BE49-F238E27FC236}">
                <a16:creationId xmlns:a16="http://schemas.microsoft.com/office/drawing/2014/main" id="{F70AC68E-EACD-8069-F1FF-E36CB9B71FD4}"/>
              </a:ext>
            </a:extLst>
          </p:cNvPr>
          <p:cNvSpPr txBox="1"/>
          <p:nvPr userDrawn="1"/>
        </p:nvSpPr>
        <p:spPr>
          <a:xfrm>
            <a:off x="71253" y="6547104"/>
            <a:ext cx="399801" cy="215444"/>
          </a:xfrm>
          <a:prstGeom prst="rect">
            <a:avLst/>
          </a:prstGeom>
          <a:noFill/>
        </p:spPr>
        <p:txBody>
          <a:bodyPr wrap="square" rtlCol="0">
            <a:spAutoFit/>
          </a:bodyPr>
          <a:lstStyle/>
          <a:p>
            <a:pPr algn="ctr"/>
            <a:fld id="{E5264778-C0F2-4A1D-870D-8751F1230773}" type="slidenum">
              <a:rPr lang="en-US" sz="800" smtClean="0">
                <a:solidFill>
                  <a:srgbClr val="003478"/>
                </a:solidFill>
              </a:rPr>
              <a:pPr algn="ctr"/>
              <a:t>‹#›</a:t>
            </a:fld>
            <a:endParaRPr lang="en-US" sz="800" dirty="0">
              <a:solidFill>
                <a:srgbClr val="003478"/>
              </a:solidFill>
            </a:endParaRPr>
          </a:p>
        </p:txBody>
      </p:sp>
    </p:spTree>
    <p:extLst>
      <p:ext uri="{BB962C8B-B14F-4D97-AF65-F5344CB8AC3E}">
        <p14:creationId xmlns:p14="http://schemas.microsoft.com/office/powerpoint/2010/main" val="38566312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ullets with Picture">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104720C3-3808-4215-B0DC-3782872EA28F}"/>
              </a:ext>
            </a:extLst>
          </p:cNvPr>
          <p:cNvSpPr>
            <a:spLocks noGrp="1"/>
          </p:cNvSpPr>
          <p:nvPr>
            <p:ph type="body" sz="quarter" idx="26" hasCustomPrompt="1"/>
          </p:nvPr>
        </p:nvSpPr>
        <p:spPr>
          <a:xfrm>
            <a:off x="609600" y="1335024"/>
            <a:ext cx="7505700" cy="4205287"/>
          </a:xfrm>
          <a:prstGeom prst="rect">
            <a:avLst/>
          </a:prstGeom>
        </p:spPr>
        <p:txBody>
          <a:bodyPr/>
          <a:lstStyle>
            <a:lvl1pPr marL="0" indent="0">
              <a:lnSpc>
                <a:spcPct val="100000"/>
              </a:lnSpc>
              <a:spcBef>
                <a:spcPts val="600"/>
              </a:spcBef>
              <a:spcAft>
                <a:spcPts val="1200"/>
              </a:spcAft>
              <a:buNone/>
              <a:defRPr sz="1800"/>
            </a:lvl1pPr>
            <a:lvl2pPr marL="685800" indent="-228600">
              <a:lnSpc>
                <a:spcPct val="100000"/>
              </a:lnSpc>
              <a:spcBef>
                <a:spcPts val="600"/>
              </a:spcBef>
              <a:buFont typeface="Symbol" panose="05050102010706020507" pitchFamily="18" charset="2"/>
              <a:buChar char="-"/>
              <a:defRPr sz="1600"/>
            </a:lvl2pPr>
            <a:lvl3pPr>
              <a:lnSpc>
                <a:spcPct val="100000"/>
              </a:lnSpc>
              <a:spcBef>
                <a:spcPts val="600"/>
              </a:spcBef>
              <a:defRPr sz="1400"/>
            </a:lvl3pPr>
            <a:lvl4pPr marL="1600200" indent="-228600">
              <a:lnSpc>
                <a:spcPct val="100000"/>
              </a:lnSpc>
              <a:spcBef>
                <a:spcPts val="600"/>
              </a:spcBef>
              <a:buFont typeface="Symbol" panose="05050102010706020507" pitchFamily="18" charset="2"/>
              <a:buChar char="-"/>
              <a:defRPr sz="1200"/>
            </a:lvl4pPr>
            <a:lvl5pPr>
              <a:lnSpc>
                <a:spcPct val="100000"/>
              </a:lnSpc>
              <a:spcBef>
                <a:spcPts val="600"/>
              </a:spcBef>
              <a:defRPr sz="1200"/>
            </a:lvl5pPr>
            <a:lvl6pPr marL="2514600" indent="-228600">
              <a:lnSpc>
                <a:spcPct val="100000"/>
              </a:lnSpc>
              <a:spcBef>
                <a:spcPts val="600"/>
              </a:spcBef>
              <a:buFont typeface="Symbol" panose="05050102010706020507" pitchFamily="18" charset="2"/>
              <a:buChar char="-"/>
              <a:defRPr sz="1200"/>
            </a:lvl6pPr>
          </a:lstStyle>
          <a:p>
            <a:pPr lvl="0"/>
            <a:r>
              <a:rPr lang="en-US" dirty="0"/>
              <a:t>Click to edit text</a:t>
            </a:r>
          </a:p>
        </p:txBody>
      </p:sp>
      <p:sp>
        <p:nvSpPr>
          <p:cNvPr id="8" name="Title 1">
            <a:extLst>
              <a:ext uri="{FF2B5EF4-FFF2-40B4-BE49-F238E27FC236}">
                <a16:creationId xmlns:a16="http://schemas.microsoft.com/office/drawing/2014/main" id="{DC1A0D84-BBEA-4099-9778-A9363A2BADE2}"/>
              </a:ext>
            </a:extLst>
          </p:cNvPr>
          <p:cNvSpPr>
            <a:spLocks noGrp="1"/>
          </p:cNvSpPr>
          <p:nvPr>
            <p:ph type="title" hasCustomPrompt="1"/>
          </p:nvPr>
        </p:nvSpPr>
        <p:spPr>
          <a:xfrm>
            <a:off x="612648" y="504671"/>
            <a:ext cx="6629400" cy="684362"/>
          </a:xfrm>
          <a:prstGeom prst="rect">
            <a:avLst/>
          </a:prstGeom>
        </p:spPr>
        <p:txBody>
          <a:bodyPr/>
          <a:lstStyle>
            <a:lvl1pPr>
              <a:defRPr sz="2800" b="1" i="0">
                <a:solidFill>
                  <a:srgbClr val="003478"/>
                </a:solidFill>
                <a:latin typeface="+mn-lt"/>
                <a:cs typeface="Arial" panose="020B0604020202020204" pitchFamily="34" charset="0"/>
              </a:defRPr>
            </a:lvl1pPr>
          </a:lstStyle>
          <a:p>
            <a:r>
              <a:rPr lang="en-US" dirty="0"/>
              <a:t>Click to Edit Title Style</a:t>
            </a:r>
          </a:p>
        </p:txBody>
      </p:sp>
      <p:sp>
        <p:nvSpPr>
          <p:cNvPr id="9" name="Picture Placeholder 3">
            <a:extLst>
              <a:ext uri="{FF2B5EF4-FFF2-40B4-BE49-F238E27FC236}">
                <a16:creationId xmlns:a16="http://schemas.microsoft.com/office/drawing/2014/main" id="{39A26BD1-014A-4113-86CB-7536D7778B1F}"/>
              </a:ext>
            </a:extLst>
          </p:cNvPr>
          <p:cNvSpPr>
            <a:spLocks noGrp="1"/>
          </p:cNvSpPr>
          <p:nvPr>
            <p:ph type="pic" sz="quarter" idx="28"/>
          </p:nvPr>
        </p:nvSpPr>
        <p:spPr>
          <a:xfrm>
            <a:off x="8459788" y="0"/>
            <a:ext cx="3732212" cy="6858000"/>
          </a:xfrm>
          <a:prstGeom prst="rect">
            <a:avLst/>
          </a:prstGeom>
        </p:spPr>
        <p:txBody>
          <a:bodyPr/>
          <a:lstStyle>
            <a:lvl1pPr marL="0" indent="0" algn="ctr">
              <a:buNone/>
              <a:defRPr/>
            </a:lvl1pPr>
          </a:lstStyle>
          <a:p>
            <a:endParaRPr lang="en-US"/>
          </a:p>
        </p:txBody>
      </p:sp>
      <p:sp>
        <p:nvSpPr>
          <p:cNvPr id="5" name="Text Placeholder 12">
            <a:extLst>
              <a:ext uri="{FF2B5EF4-FFF2-40B4-BE49-F238E27FC236}">
                <a16:creationId xmlns:a16="http://schemas.microsoft.com/office/drawing/2014/main" id="{D14C3FAA-13C8-D347-8F54-8B7489B22BD2}"/>
              </a:ext>
            </a:extLst>
          </p:cNvPr>
          <p:cNvSpPr>
            <a:spLocks noGrp="1"/>
          </p:cNvSpPr>
          <p:nvPr>
            <p:ph type="body" sz="quarter" idx="29" hasCustomPrompt="1"/>
          </p:nvPr>
        </p:nvSpPr>
        <p:spPr>
          <a:xfrm>
            <a:off x="609599" y="5719303"/>
            <a:ext cx="7524308" cy="472518"/>
          </a:xfrm>
          <a:prstGeom prst="rect">
            <a:avLst/>
          </a:prstGeom>
          <a:solidFill>
            <a:srgbClr val="003478">
              <a:alpha val="10000"/>
            </a:srgbClr>
          </a:solidFill>
          <a:ln>
            <a:noFill/>
          </a:ln>
          <a:effectLst/>
          <a:scene3d>
            <a:camera prst="orthographicFront"/>
            <a:lightRig rig="brightRoom" dir="t">
              <a:rot lat="0" lon="0" rev="600000"/>
            </a:lightRig>
          </a:scene3d>
          <a:sp3d prstMaterial="metal"/>
        </p:spPr>
        <p:txBody>
          <a:bodyPr lIns="0" tIns="0" rIns="0" bIns="0" anchor="ctr">
            <a:noAutofit/>
          </a:bodyPr>
          <a:lstStyle>
            <a:lvl1pPr marL="0" indent="0" algn="ctr">
              <a:lnSpc>
                <a:spcPct val="90000"/>
              </a:lnSpc>
              <a:spcBef>
                <a:spcPts val="0"/>
              </a:spcBef>
              <a:buNone/>
              <a:defRPr lang="en-US" sz="2000" b="0" kern="1200" cap="none" spc="-10" baseline="0" dirty="0">
                <a:solidFill>
                  <a:srgbClr val="003478"/>
                </a:solidFill>
                <a:latin typeface="Arial" panose="020B0604020202020204" pitchFamily="34" charset="0"/>
                <a:ea typeface="+mn-ea"/>
                <a:cs typeface="Arial" panose="020B0604020202020204" pitchFamily="34" charset="0"/>
              </a:defRPr>
            </a:lvl1pPr>
          </a:lstStyle>
          <a:p>
            <a:pPr lvl="0"/>
            <a:r>
              <a:rPr lang="en-US" dirty="0"/>
              <a:t>Add message here.</a:t>
            </a:r>
          </a:p>
        </p:txBody>
      </p:sp>
      <p:sp>
        <p:nvSpPr>
          <p:cNvPr id="3" name="TextBox 2">
            <a:extLst>
              <a:ext uri="{FF2B5EF4-FFF2-40B4-BE49-F238E27FC236}">
                <a16:creationId xmlns:a16="http://schemas.microsoft.com/office/drawing/2014/main" id="{4E9DDA44-06EA-FE46-A4E7-BFE4BA2CB0A2}"/>
              </a:ext>
            </a:extLst>
          </p:cNvPr>
          <p:cNvSpPr txBox="1"/>
          <p:nvPr userDrawn="1"/>
        </p:nvSpPr>
        <p:spPr>
          <a:xfrm>
            <a:off x="71253" y="6547104"/>
            <a:ext cx="399801" cy="215444"/>
          </a:xfrm>
          <a:prstGeom prst="rect">
            <a:avLst/>
          </a:prstGeom>
          <a:noFill/>
        </p:spPr>
        <p:txBody>
          <a:bodyPr wrap="square" rtlCol="0">
            <a:spAutoFit/>
          </a:bodyPr>
          <a:lstStyle/>
          <a:p>
            <a:pPr algn="ctr"/>
            <a:fld id="{E5264778-C0F2-4A1D-870D-8751F1230773}" type="slidenum">
              <a:rPr lang="en-US" sz="800" smtClean="0">
                <a:solidFill>
                  <a:srgbClr val="003478"/>
                </a:solidFill>
              </a:rPr>
              <a:pPr algn="ctr"/>
              <a:t>‹#›</a:t>
            </a:fld>
            <a:endParaRPr lang="en-US" sz="800" dirty="0">
              <a:solidFill>
                <a:srgbClr val="003478"/>
              </a:solidFill>
            </a:endParaRPr>
          </a:p>
        </p:txBody>
      </p:sp>
    </p:spTree>
    <p:extLst>
      <p:ext uri="{BB962C8B-B14F-4D97-AF65-F5344CB8AC3E}">
        <p14:creationId xmlns:p14="http://schemas.microsoft.com/office/powerpoint/2010/main" val="39456861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harts with Pictur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E6595D06-54FB-4096-9761-C161613AAED3}"/>
              </a:ext>
            </a:extLst>
          </p:cNvPr>
          <p:cNvSpPr>
            <a:spLocks noGrp="1"/>
          </p:cNvSpPr>
          <p:nvPr>
            <p:ph type="pic" sz="quarter" idx="28"/>
          </p:nvPr>
        </p:nvSpPr>
        <p:spPr>
          <a:xfrm>
            <a:off x="8459788" y="0"/>
            <a:ext cx="3732212" cy="6858000"/>
          </a:xfrm>
          <a:prstGeom prst="rect">
            <a:avLst/>
          </a:prstGeom>
        </p:spPr>
        <p:txBody>
          <a:bodyPr/>
          <a:lstStyle>
            <a:lvl1pPr marL="0" indent="0" algn="ctr">
              <a:buNone/>
              <a:defRPr/>
            </a:lvl1pPr>
          </a:lstStyle>
          <a:p>
            <a:endParaRPr lang="en-US"/>
          </a:p>
        </p:txBody>
      </p:sp>
      <p:sp>
        <p:nvSpPr>
          <p:cNvPr id="8" name="Title 1">
            <a:extLst>
              <a:ext uri="{FF2B5EF4-FFF2-40B4-BE49-F238E27FC236}">
                <a16:creationId xmlns:a16="http://schemas.microsoft.com/office/drawing/2014/main" id="{DC1A0D84-BBEA-4099-9778-A9363A2BADE2}"/>
              </a:ext>
            </a:extLst>
          </p:cNvPr>
          <p:cNvSpPr>
            <a:spLocks noGrp="1"/>
          </p:cNvSpPr>
          <p:nvPr>
            <p:ph type="title" hasCustomPrompt="1"/>
          </p:nvPr>
        </p:nvSpPr>
        <p:spPr>
          <a:xfrm>
            <a:off x="609600" y="504671"/>
            <a:ext cx="6629400" cy="684362"/>
          </a:xfrm>
          <a:prstGeom prst="rect">
            <a:avLst/>
          </a:prstGeom>
        </p:spPr>
        <p:txBody>
          <a:bodyPr/>
          <a:lstStyle>
            <a:lvl1pPr>
              <a:defRPr sz="2800" b="1" i="0">
                <a:solidFill>
                  <a:srgbClr val="003478"/>
                </a:solidFill>
                <a:latin typeface="+mn-lt"/>
                <a:cs typeface="Arial" panose="020B0604020202020204" pitchFamily="34" charset="0"/>
              </a:defRPr>
            </a:lvl1pPr>
          </a:lstStyle>
          <a:p>
            <a:r>
              <a:rPr lang="en-US" dirty="0"/>
              <a:t>Click to Edit Title Style</a:t>
            </a:r>
          </a:p>
        </p:txBody>
      </p:sp>
      <p:sp>
        <p:nvSpPr>
          <p:cNvPr id="18" name="Text Placeholder 18">
            <a:extLst>
              <a:ext uri="{FF2B5EF4-FFF2-40B4-BE49-F238E27FC236}">
                <a16:creationId xmlns:a16="http://schemas.microsoft.com/office/drawing/2014/main" id="{B956E94C-9969-4AB2-8117-F619D597A2EC}"/>
              </a:ext>
            </a:extLst>
          </p:cNvPr>
          <p:cNvSpPr>
            <a:spLocks noGrp="1"/>
          </p:cNvSpPr>
          <p:nvPr>
            <p:ph type="body" sz="quarter" idx="23"/>
          </p:nvPr>
        </p:nvSpPr>
        <p:spPr>
          <a:xfrm>
            <a:off x="609599" y="4798258"/>
            <a:ext cx="3610734" cy="588751"/>
          </a:xfrm>
          <a:prstGeom prst="rect">
            <a:avLst/>
          </a:prstGeom>
        </p:spPr>
        <p:txBody>
          <a:bodyPr/>
          <a:lstStyle>
            <a:lvl1pPr marL="0" indent="0">
              <a:lnSpc>
                <a:spcPct val="100000"/>
              </a:lnSpc>
              <a:spcBef>
                <a:spcPts val="0"/>
              </a:spcBef>
              <a:buFont typeface="Arial" panose="020B0604020202020204" pitchFamily="34" charset="0"/>
              <a:buNone/>
              <a:defRPr sz="14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a:t>
            </a:r>
          </a:p>
        </p:txBody>
      </p:sp>
      <p:sp>
        <p:nvSpPr>
          <p:cNvPr id="19" name="Text Placeholder 18">
            <a:extLst>
              <a:ext uri="{FF2B5EF4-FFF2-40B4-BE49-F238E27FC236}">
                <a16:creationId xmlns:a16="http://schemas.microsoft.com/office/drawing/2014/main" id="{318F9C99-6215-4A1B-BF56-662E2AB3DC97}"/>
              </a:ext>
            </a:extLst>
          </p:cNvPr>
          <p:cNvSpPr>
            <a:spLocks noGrp="1"/>
          </p:cNvSpPr>
          <p:nvPr>
            <p:ph type="body" sz="quarter" idx="24"/>
          </p:nvPr>
        </p:nvSpPr>
        <p:spPr>
          <a:xfrm>
            <a:off x="4503961" y="4798258"/>
            <a:ext cx="3610734" cy="588751"/>
          </a:xfrm>
          <a:prstGeom prst="rect">
            <a:avLst/>
          </a:prstGeom>
        </p:spPr>
        <p:txBody>
          <a:bodyPr/>
          <a:lstStyle>
            <a:lvl1pPr marL="0" indent="0">
              <a:lnSpc>
                <a:spcPct val="100000"/>
              </a:lnSpc>
              <a:spcBef>
                <a:spcPts val="0"/>
              </a:spcBef>
              <a:buFont typeface="Arial" panose="020B0604020202020204" pitchFamily="34" charset="0"/>
              <a:buNone/>
              <a:defRPr sz="14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a:t>
            </a:r>
          </a:p>
        </p:txBody>
      </p:sp>
      <p:sp>
        <p:nvSpPr>
          <p:cNvPr id="5" name="Chart Placeholder 4">
            <a:extLst>
              <a:ext uri="{FF2B5EF4-FFF2-40B4-BE49-F238E27FC236}">
                <a16:creationId xmlns:a16="http://schemas.microsoft.com/office/drawing/2014/main" id="{42C592AB-64AC-4BED-9399-369D4231D92E}"/>
              </a:ext>
            </a:extLst>
          </p:cNvPr>
          <p:cNvSpPr>
            <a:spLocks noGrp="1"/>
          </p:cNvSpPr>
          <p:nvPr>
            <p:ph type="chart" sz="quarter" idx="26"/>
          </p:nvPr>
        </p:nvSpPr>
        <p:spPr>
          <a:xfrm>
            <a:off x="609599" y="1470993"/>
            <a:ext cx="3610734" cy="3140696"/>
          </a:xfrm>
          <a:prstGeom prst="rect">
            <a:avLst/>
          </a:prstGeom>
        </p:spPr>
        <p:txBody>
          <a:bodyPr/>
          <a:lstStyle>
            <a:lvl1pPr marL="0" indent="0">
              <a:buNone/>
              <a:defRPr/>
            </a:lvl1pPr>
          </a:lstStyle>
          <a:p>
            <a:endParaRPr lang="en-US"/>
          </a:p>
        </p:txBody>
      </p:sp>
      <p:sp>
        <p:nvSpPr>
          <p:cNvPr id="16" name="Chart Placeholder 4">
            <a:extLst>
              <a:ext uri="{FF2B5EF4-FFF2-40B4-BE49-F238E27FC236}">
                <a16:creationId xmlns:a16="http://schemas.microsoft.com/office/drawing/2014/main" id="{14525D09-DF4B-465A-B4C9-783517805A75}"/>
              </a:ext>
            </a:extLst>
          </p:cNvPr>
          <p:cNvSpPr>
            <a:spLocks noGrp="1"/>
          </p:cNvSpPr>
          <p:nvPr>
            <p:ph type="chart" sz="quarter" idx="27"/>
          </p:nvPr>
        </p:nvSpPr>
        <p:spPr>
          <a:xfrm>
            <a:off x="4503961" y="1470992"/>
            <a:ext cx="3610734" cy="3140696"/>
          </a:xfrm>
          <a:prstGeom prst="rect">
            <a:avLst/>
          </a:prstGeom>
        </p:spPr>
        <p:txBody>
          <a:bodyPr/>
          <a:lstStyle>
            <a:lvl1pPr marL="0" indent="0">
              <a:buNone/>
              <a:defRPr/>
            </a:lvl1pPr>
          </a:lstStyle>
          <a:p>
            <a:endParaRPr lang="en-US"/>
          </a:p>
        </p:txBody>
      </p:sp>
      <p:sp>
        <p:nvSpPr>
          <p:cNvPr id="6" name="Text Placeholder 12">
            <a:extLst>
              <a:ext uri="{FF2B5EF4-FFF2-40B4-BE49-F238E27FC236}">
                <a16:creationId xmlns:a16="http://schemas.microsoft.com/office/drawing/2014/main" id="{27D283DF-8242-C10D-B0D1-09338E9E6A17}"/>
              </a:ext>
            </a:extLst>
          </p:cNvPr>
          <p:cNvSpPr>
            <a:spLocks noGrp="1"/>
          </p:cNvSpPr>
          <p:nvPr>
            <p:ph type="body" sz="quarter" idx="29" hasCustomPrompt="1"/>
          </p:nvPr>
        </p:nvSpPr>
        <p:spPr>
          <a:xfrm>
            <a:off x="609599" y="5559814"/>
            <a:ext cx="7524308" cy="472518"/>
          </a:xfrm>
          <a:prstGeom prst="rect">
            <a:avLst/>
          </a:prstGeom>
          <a:solidFill>
            <a:srgbClr val="003478">
              <a:alpha val="10000"/>
            </a:srgbClr>
          </a:solidFill>
          <a:ln>
            <a:noFill/>
          </a:ln>
          <a:effectLst/>
          <a:scene3d>
            <a:camera prst="orthographicFront"/>
            <a:lightRig rig="brightRoom" dir="t">
              <a:rot lat="0" lon="0" rev="600000"/>
            </a:lightRig>
          </a:scene3d>
          <a:sp3d prstMaterial="metal"/>
        </p:spPr>
        <p:txBody>
          <a:bodyPr lIns="0" tIns="0" rIns="0" bIns="0" anchor="ctr">
            <a:noAutofit/>
          </a:bodyPr>
          <a:lstStyle>
            <a:lvl1pPr marL="0" indent="0" algn="ctr">
              <a:lnSpc>
                <a:spcPct val="90000"/>
              </a:lnSpc>
              <a:spcBef>
                <a:spcPts val="0"/>
              </a:spcBef>
              <a:buNone/>
              <a:defRPr lang="en-US" sz="2000" b="0" kern="1200" cap="none" spc="-10" baseline="0" dirty="0">
                <a:solidFill>
                  <a:srgbClr val="003478"/>
                </a:solidFill>
                <a:latin typeface="Arial" panose="020B0604020202020204" pitchFamily="34" charset="0"/>
                <a:ea typeface="+mn-ea"/>
                <a:cs typeface="Arial" panose="020B0604020202020204" pitchFamily="34" charset="0"/>
              </a:defRPr>
            </a:lvl1pPr>
          </a:lstStyle>
          <a:p>
            <a:pPr lvl="0"/>
            <a:r>
              <a:rPr lang="en-US" dirty="0"/>
              <a:t>Add message here.</a:t>
            </a:r>
          </a:p>
        </p:txBody>
      </p:sp>
      <p:sp>
        <p:nvSpPr>
          <p:cNvPr id="3" name="TextBox 2">
            <a:extLst>
              <a:ext uri="{FF2B5EF4-FFF2-40B4-BE49-F238E27FC236}">
                <a16:creationId xmlns:a16="http://schemas.microsoft.com/office/drawing/2014/main" id="{6D6151ED-F9C6-1A31-E49C-CF0C212E3649}"/>
              </a:ext>
            </a:extLst>
          </p:cNvPr>
          <p:cNvSpPr txBox="1"/>
          <p:nvPr userDrawn="1"/>
        </p:nvSpPr>
        <p:spPr>
          <a:xfrm>
            <a:off x="71253" y="6547104"/>
            <a:ext cx="399801" cy="215444"/>
          </a:xfrm>
          <a:prstGeom prst="rect">
            <a:avLst/>
          </a:prstGeom>
          <a:noFill/>
        </p:spPr>
        <p:txBody>
          <a:bodyPr wrap="square" rtlCol="0">
            <a:spAutoFit/>
          </a:bodyPr>
          <a:lstStyle/>
          <a:p>
            <a:pPr algn="ctr"/>
            <a:fld id="{E5264778-C0F2-4A1D-870D-8751F1230773}" type="slidenum">
              <a:rPr lang="en-US" sz="800" smtClean="0">
                <a:solidFill>
                  <a:srgbClr val="003478"/>
                </a:solidFill>
              </a:rPr>
              <a:pPr algn="ctr"/>
              <a:t>‹#›</a:t>
            </a:fld>
            <a:endParaRPr lang="en-US" sz="800" dirty="0">
              <a:solidFill>
                <a:srgbClr val="003478"/>
              </a:solidFill>
            </a:endParaRPr>
          </a:p>
        </p:txBody>
      </p:sp>
    </p:spTree>
    <p:extLst>
      <p:ext uri="{BB962C8B-B14F-4D97-AF65-F5344CB8AC3E}">
        <p14:creationId xmlns:p14="http://schemas.microsoft.com/office/powerpoint/2010/main" val="2844488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232B8C0-7DB1-070B-4905-40CF7C3F6360}"/>
              </a:ext>
            </a:extLst>
          </p:cNvPr>
          <p:cNvPicPr>
            <a:picLocks noChangeAspect="1"/>
          </p:cNvPicPr>
          <p:nvPr userDrawn="1"/>
        </p:nvPicPr>
        <p:blipFill>
          <a:blip r:embed="rId19"/>
          <a:stretch>
            <a:fillRect/>
          </a:stretch>
        </p:blipFill>
        <p:spPr>
          <a:xfrm>
            <a:off x="10765766" y="6257869"/>
            <a:ext cx="1426234" cy="600131"/>
          </a:xfrm>
          <a:prstGeom prst="rect">
            <a:avLst/>
          </a:prstGeom>
        </p:spPr>
      </p:pic>
    </p:spTree>
    <p:extLst>
      <p:ext uri="{BB962C8B-B14F-4D97-AF65-F5344CB8AC3E}">
        <p14:creationId xmlns:p14="http://schemas.microsoft.com/office/powerpoint/2010/main" val="2342479629"/>
      </p:ext>
    </p:extLst>
  </p:cSld>
  <p:clrMap bg1="lt1" tx1="dk1" bg2="lt2" tx2="dk2" accent1="accent1" accent2="accent2" accent3="accent3" accent4="accent4" accent5="accent5" accent6="accent6" hlink="hlink" folHlink="folHlink"/>
  <p:sldLayoutIdLst>
    <p:sldLayoutId id="2147483687" r:id="rId1"/>
    <p:sldLayoutId id="2147483678" r:id="rId2"/>
    <p:sldLayoutId id="2147483686" r:id="rId3"/>
    <p:sldLayoutId id="2147483672" r:id="rId4"/>
    <p:sldLayoutId id="2147483682" r:id="rId5"/>
    <p:sldLayoutId id="2147483673" r:id="rId6"/>
    <p:sldLayoutId id="2147483680" r:id="rId7"/>
    <p:sldLayoutId id="2147483683" r:id="rId8"/>
    <p:sldLayoutId id="2147483681" r:id="rId9"/>
    <p:sldLayoutId id="2147483669" r:id="rId10"/>
    <p:sldLayoutId id="2147483684" r:id="rId11"/>
    <p:sldLayoutId id="2147483685" r:id="rId12"/>
    <p:sldLayoutId id="2147483679" r:id="rId13"/>
    <p:sldLayoutId id="2147483668" r:id="rId14"/>
    <p:sldLayoutId id="2147483675" r:id="rId15"/>
    <p:sldLayoutId id="2147483676" r:id="rId16"/>
    <p:sldLayoutId id="2147483677" r:id="rId17"/>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2" pos="384" userDrawn="1">
          <p15:clr>
            <a:srgbClr val="F26B43"/>
          </p15:clr>
        </p15:guide>
        <p15:guide id="3" pos="7296" userDrawn="1">
          <p15:clr>
            <a:srgbClr val="F26B43"/>
          </p15:clr>
        </p15:guide>
        <p15:guide id="4" orient="horz" pos="360" userDrawn="1">
          <p15:clr>
            <a:srgbClr val="F26B43"/>
          </p15:clr>
        </p15:guide>
        <p15:guide id="5" orient="horz" pos="2160" userDrawn="1">
          <p15:clr>
            <a:srgbClr val="F26B43"/>
          </p15:clr>
        </p15:guide>
        <p15:guide id="6" orient="horz" pos="3912" userDrawn="1">
          <p15:clr>
            <a:srgbClr val="F26B43"/>
          </p15:clr>
        </p15:guide>
        <p15:guide id="7" orient="horz" pos="4152"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hyperlink" Target="https://www.esd.whs.mil/Portals/54/Documents/DD/forms/dd/dd0254-Inst.pdf" TargetMode="External"/><Relationship Id="rId2" Type="http://schemas.openxmlformats.org/officeDocument/2006/relationships/image" Target="../media/image14.pn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5.xml"/></Relationships>
</file>

<file path=ppt/slides/_rels/slide4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5.xml"/></Relationships>
</file>

<file path=ppt/slides/_rels/slide4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5.xml"/></Relationships>
</file>

<file path=ppt/slides/_rels/slide4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5.xml"/></Relationships>
</file>

<file path=ppt/slides/_rels/slide4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5.xml"/></Relationships>
</file>

<file path=ppt/slides/_rels/slide4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5.xml"/></Relationships>
</file>

<file path=ppt/slides/_rels/slide4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5.xml"/></Relationships>
</file>

<file path=ppt/slides/_rels/slide49.xml.rels><?xml version="1.0" encoding="UTF-8" standalone="yes"?>
<Relationships xmlns="http://schemas.openxmlformats.org/package/2006/relationships"><Relationship Id="rId3" Type="http://schemas.openxmlformats.org/officeDocument/2006/relationships/hyperlink" Target="https://www.dcsa.mil/Portals/128/Documents/IS/NCCS/NCCS_SAAR_Process_JobAid_07012025.pdf" TargetMode="External"/><Relationship Id="rId7" Type="http://schemas.openxmlformats.org/officeDocument/2006/relationships/hyperlink" Target="https://www.cdse.edu/Portals/124/Documents/glossary/IS128-glossary.pdf" TargetMode="External"/><Relationship Id="rId2" Type="http://schemas.openxmlformats.org/officeDocument/2006/relationships/hyperlink" Target="https://www.esd.whs.mil/Portals/54/Documents/DD/forms/dd/dd0254-Inst.pdf" TargetMode="External"/><Relationship Id="rId1" Type="http://schemas.openxmlformats.org/officeDocument/2006/relationships/slideLayout" Target="../slideLayouts/slideLayout15.xml"/><Relationship Id="rId6" Type="http://schemas.openxmlformats.org/officeDocument/2006/relationships/hyperlink" Target="https://www.esd.whs.mil/Portals/54/Documents/DD/forms/dd/dd0254.pdf" TargetMode="External"/><Relationship Id="rId5" Type="http://schemas.openxmlformats.org/officeDocument/2006/relationships/hyperlink" Target="https://www.cdse.edu/Portals/124/Documents/jobaids/industrial/dd254relatedcontractclauses.pdf" TargetMode="External"/><Relationship Id="rId4" Type="http://schemas.openxmlformats.org/officeDocument/2006/relationships/hyperlink" Target="https://www.cdse.edu/Portals/124/Documents/student-guides/IS128-guide.pdf"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www.esd.whs.mil/Portals/54/Documents/DD/forms/dd/dd0254-Inst.pdf" TargetMode="External"/><Relationship Id="rId2" Type="http://schemas.openxmlformats.org/officeDocument/2006/relationships/image" Target="../media/image3.png"/><Relationship Id="rId1" Type="http://schemas.openxmlformats.org/officeDocument/2006/relationships/slideLayout" Target="../slideLayouts/slideLayout1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11BC57B-165A-30B8-7B66-FE91BE5EEA3C}"/>
              </a:ext>
            </a:extLst>
          </p:cNvPr>
          <p:cNvSpPr>
            <a:spLocks noGrp="1"/>
          </p:cNvSpPr>
          <p:nvPr>
            <p:ph type="body" sz="quarter" idx="15"/>
          </p:nvPr>
        </p:nvSpPr>
        <p:spPr/>
        <p:txBody>
          <a:bodyPr/>
          <a:lstStyle/>
          <a:p>
            <a:r>
              <a:rPr lang="en-US" dirty="0"/>
              <a:t>FISWG/NCMS Training Event</a:t>
            </a:r>
          </a:p>
        </p:txBody>
      </p:sp>
      <p:sp>
        <p:nvSpPr>
          <p:cNvPr id="3" name="Text Placeholder 2">
            <a:extLst>
              <a:ext uri="{FF2B5EF4-FFF2-40B4-BE49-F238E27FC236}">
                <a16:creationId xmlns:a16="http://schemas.microsoft.com/office/drawing/2014/main" id="{5705AA8C-565A-A851-C5E9-A81881E14B51}"/>
              </a:ext>
            </a:extLst>
          </p:cNvPr>
          <p:cNvSpPr>
            <a:spLocks noGrp="1"/>
          </p:cNvSpPr>
          <p:nvPr>
            <p:ph type="body" sz="quarter" idx="16"/>
          </p:nvPr>
        </p:nvSpPr>
        <p:spPr>
          <a:xfrm>
            <a:off x="639968" y="5493495"/>
            <a:ext cx="5803900" cy="780305"/>
          </a:xfrm>
        </p:spPr>
        <p:txBody>
          <a:bodyPr/>
          <a:lstStyle/>
          <a:p>
            <a:r>
              <a:rPr lang="en-US" dirty="0"/>
              <a:t>Dale Alberto / Shelby Atanacio</a:t>
            </a:r>
          </a:p>
          <a:p>
            <a:r>
              <a:rPr lang="en-US" dirty="0"/>
              <a:t>August 13, 2025</a:t>
            </a:r>
          </a:p>
        </p:txBody>
      </p:sp>
      <p:sp>
        <p:nvSpPr>
          <p:cNvPr id="5" name="Text Placeholder 4">
            <a:extLst>
              <a:ext uri="{FF2B5EF4-FFF2-40B4-BE49-F238E27FC236}">
                <a16:creationId xmlns:a16="http://schemas.microsoft.com/office/drawing/2014/main" id="{F71E5F27-D4C1-FB49-DCE7-41ECA1462048}"/>
              </a:ext>
            </a:extLst>
          </p:cNvPr>
          <p:cNvSpPr>
            <a:spLocks noGrp="1"/>
          </p:cNvSpPr>
          <p:nvPr>
            <p:ph type="body" sz="quarter" idx="20"/>
          </p:nvPr>
        </p:nvSpPr>
        <p:spPr>
          <a:xfrm>
            <a:off x="639968" y="2321155"/>
            <a:ext cx="10806965" cy="1366458"/>
          </a:xfrm>
        </p:spPr>
        <p:txBody>
          <a:bodyPr/>
          <a:lstStyle/>
          <a:p>
            <a:r>
              <a:rPr lang="en-US" sz="4000" b="1" dirty="0">
                <a:solidFill>
                  <a:schemeClr val="bg1"/>
                </a:solidFill>
                <a:latin typeface="+mj-lt"/>
              </a:rPr>
              <a:t>DD Form 254 Overview</a:t>
            </a:r>
          </a:p>
        </p:txBody>
      </p:sp>
    </p:spTree>
    <p:extLst>
      <p:ext uri="{BB962C8B-B14F-4D97-AF65-F5344CB8AC3E}">
        <p14:creationId xmlns:p14="http://schemas.microsoft.com/office/powerpoint/2010/main" val="24985766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7F287C-98A0-EDDC-8AC9-FCD93BBAD332}"/>
            </a:ext>
          </a:extLst>
        </p:cNvPr>
        <p:cNvGrpSpPr/>
        <p:nvPr/>
      </p:nvGrpSpPr>
      <p:grpSpPr>
        <a:xfrm>
          <a:off x="0" y="0"/>
          <a:ext cx="0" cy="0"/>
          <a:chOff x="0" y="0"/>
          <a:chExt cx="0" cy="0"/>
        </a:xfrm>
      </p:grpSpPr>
      <p:sp>
        <p:nvSpPr>
          <p:cNvPr id="50" name="Title 1">
            <a:extLst>
              <a:ext uri="{FF2B5EF4-FFF2-40B4-BE49-F238E27FC236}">
                <a16:creationId xmlns:a16="http://schemas.microsoft.com/office/drawing/2014/main" id="{CFCE1FAE-3898-9927-4D85-C0D315708A9D}"/>
              </a:ext>
            </a:extLst>
          </p:cNvPr>
          <p:cNvSpPr>
            <a:spLocks noGrp="1"/>
          </p:cNvSpPr>
          <p:nvPr>
            <p:ph type="title"/>
          </p:nvPr>
        </p:nvSpPr>
        <p:spPr>
          <a:xfrm>
            <a:off x="612648" y="504671"/>
            <a:ext cx="10983686" cy="684362"/>
          </a:xfrm>
        </p:spPr>
        <p:txBody>
          <a:bodyPr/>
          <a:lstStyle/>
          <a:p>
            <a:r>
              <a:rPr lang="en-US" dirty="0"/>
              <a:t>Explanation Guide – Block 5</a:t>
            </a:r>
          </a:p>
        </p:txBody>
      </p:sp>
      <p:pic>
        <p:nvPicPr>
          <p:cNvPr id="3" name="Picture 2">
            <a:extLst>
              <a:ext uri="{FF2B5EF4-FFF2-40B4-BE49-F238E27FC236}">
                <a16:creationId xmlns:a16="http://schemas.microsoft.com/office/drawing/2014/main" id="{D6879B96-517F-CE03-67EF-4928FB3BC65A}"/>
              </a:ext>
            </a:extLst>
          </p:cNvPr>
          <p:cNvPicPr>
            <a:picLocks noChangeAspect="1"/>
          </p:cNvPicPr>
          <p:nvPr/>
        </p:nvPicPr>
        <p:blipFill>
          <a:blip r:embed="rId2"/>
          <a:stretch>
            <a:fillRect/>
          </a:stretch>
        </p:blipFill>
        <p:spPr>
          <a:xfrm>
            <a:off x="1931958" y="2327937"/>
            <a:ext cx="8345065" cy="390580"/>
          </a:xfrm>
          <a:prstGeom prst="rect">
            <a:avLst/>
          </a:prstGeom>
        </p:spPr>
      </p:pic>
      <p:sp>
        <p:nvSpPr>
          <p:cNvPr id="4" name="TextBox 3">
            <a:extLst>
              <a:ext uri="{FF2B5EF4-FFF2-40B4-BE49-F238E27FC236}">
                <a16:creationId xmlns:a16="http://schemas.microsoft.com/office/drawing/2014/main" id="{94EC0A83-B1DF-F784-F77C-6576F6BD6C03}"/>
              </a:ext>
            </a:extLst>
          </p:cNvPr>
          <p:cNvSpPr txBox="1"/>
          <p:nvPr/>
        </p:nvSpPr>
        <p:spPr>
          <a:xfrm>
            <a:off x="2018581" y="2940502"/>
            <a:ext cx="8258442" cy="1477328"/>
          </a:xfrm>
          <a:prstGeom prst="rect">
            <a:avLst/>
          </a:prstGeom>
          <a:noFill/>
        </p:spPr>
        <p:txBody>
          <a:bodyPr wrap="square">
            <a:spAutoFit/>
          </a:bodyPr>
          <a:lstStyle/>
          <a:p>
            <a:r>
              <a:rPr lang="en-US" dirty="0"/>
              <a:t>5. Used to denote that classified retention has been authorized by the government beyond the NISPOM two-year allowance. </a:t>
            </a:r>
          </a:p>
          <a:p>
            <a:endParaRPr lang="en-US" dirty="0"/>
          </a:p>
          <a:p>
            <a:r>
              <a:rPr lang="en-US" dirty="0"/>
              <a:t>A Final DD 254 dictates protection for the retained classified information. Note: Block 3.c will be checked as well. </a:t>
            </a:r>
          </a:p>
        </p:txBody>
      </p:sp>
      <p:pic>
        <p:nvPicPr>
          <p:cNvPr id="2" name="Picture 1">
            <a:extLst>
              <a:ext uri="{FF2B5EF4-FFF2-40B4-BE49-F238E27FC236}">
                <a16:creationId xmlns:a16="http://schemas.microsoft.com/office/drawing/2014/main" id="{19B3AC1A-8FA4-F6D5-81AB-FF16E3F0E050}"/>
              </a:ext>
            </a:extLst>
          </p:cNvPr>
          <p:cNvPicPr>
            <a:picLocks noChangeAspect="1"/>
          </p:cNvPicPr>
          <p:nvPr/>
        </p:nvPicPr>
        <p:blipFill>
          <a:blip r:embed="rId3"/>
          <a:stretch>
            <a:fillRect/>
          </a:stretch>
        </p:blipFill>
        <p:spPr>
          <a:xfrm>
            <a:off x="4648542" y="4639815"/>
            <a:ext cx="2894916" cy="1126964"/>
          </a:xfrm>
          <a:prstGeom prst="rect">
            <a:avLst/>
          </a:prstGeom>
        </p:spPr>
      </p:pic>
    </p:spTree>
    <p:extLst>
      <p:ext uri="{BB962C8B-B14F-4D97-AF65-F5344CB8AC3E}">
        <p14:creationId xmlns:p14="http://schemas.microsoft.com/office/powerpoint/2010/main" val="42290824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63B1D2-0971-AE5F-B62F-D90E6128FA2C}"/>
            </a:ext>
          </a:extLst>
        </p:cNvPr>
        <p:cNvGrpSpPr/>
        <p:nvPr/>
      </p:nvGrpSpPr>
      <p:grpSpPr>
        <a:xfrm>
          <a:off x="0" y="0"/>
          <a:ext cx="0" cy="0"/>
          <a:chOff x="0" y="0"/>
          <a:chExt cx="0" cy="0"/>
        </a:xfrm>
      </p:grpSpPr>
      <p:sp>
        <p:nvSpPr>
          <p:cNvPr id="50" name="Title 1">
            <a:extLst>
              <a:ext uri="{FF2B5EF4-FFF2-40B4-BE49-F238E27FC236}">
                <a16:creationId xmlns:a16="http://schemas.microsoft.com/office/drawing/2014/main" id="{6E70B0CD-0DCE-EF71-BAB7-2114DA272FF8}"/>
              </a:ext>
            </a:extLst>
          </p:cNvPr>
          <p:cNvSpPr>
            <a:spLocks noGrp="1"/>
          </p:cNvSpPr>
          <p:nvPr>
            <p:ph type="title"/>
          </p:nvPr>
        </p:nvSpPr>
        <p:spPr>
          <a:xfrm>
            <a:off x="612648" y="504671"/>
            <a:ext cx="10983686" cy="684362"/>
          </a:xfrm>
        </p:spPr>
        <p:txBody>
          <a:bodyPr/>
          <a:lstStyle/>
          <a:p>
            <a:r>
              <a:rPr lang="en-US" dirty="0"/>
              <a:t>Explanation Guide – Block 6</a:t>
            </a:r>
          </a:p>
        </p:txBody>
      </p:sp>
      <p:pic>
        <p:nvPicPr>
          <p:cNvPr id="4" name="Picture 3">
            <a:extLst>
              <a:ext uri="{FF2B5EF4-FFF2-40B4-BE49-F238E27FC236}">
                <a16:creationId xmlns:a16="http://schemas.microsoft.com/office/drawing/2014/main" id="{A284F5D2-E3F0-65FB-EF33-3079D3DC2576}"/>
              </a:ext>
            </a:extLst>
          </p:cNvPr>
          <p:cNvPicPr>
            <a:picLocks noChangeAspect="1"/>
          </p:cNvPicPr>
          <p:nvPr/>
        </p:nvPicPr>
        <p:blipFill>
          <a:blip r:embed="rId2"/>
          <a:stretch>
            <a:fillRect/>
          </a:stretch>
        </p:blipFill>
        <p:spPr>
          <a:xfrm>
            <a:off x="1898616" y="1863210"/>
            <a:ext cx="8411749" cy="1371791"/>
          </a:xfrm>
          <a:prstGeom prst="rect">
            <a:avLst/>
          </a:prstGeom>
        </p:spPr>
      </p:pic>
      <p:sp>
        <p:nvSpPr>
          <p:cNvPr id="3" name="TextBox 2">
            <a:extLst>
              <a:ext uri="{FF2B5EF4-FFF2-40B4-BE49-F238E27FC236}">
                <a16:creationId xmlns:a16="http://schemas.microsoft.com/office/drawing/2014/main" id="{B3E59E4C-314C-1272-C9D3-71854346FF65}"/>
              </a:ext>
            </a:extLst>
          </p:cNvPr>
          <p:cNvSpPr txBox="1"/>
          <p:nvPr/>
        </p:nvSpPr>
        <p:spPr>
          <a:xfrm>
            <a:off x="1898616" y="3296399"/>
            <a:ext cx="8694622" cy="3139321"/>
          </a:xfrm>
          <a:prstGeom prst="rect">
            <a:avLst/>
          </a:prstGeom>
          <a:noFill/>
        </p:spPr>
        <p:txBody>
          <a:bodyPr wrap="square">
            <a:spAutoFit/>
          </a:bodyPr>
          <a:lstStyle/>
          <a:p>
            <a:r>
              <a:rPr lang="en-US" dirty="0"/>
              <a:t>6. Identifies the Prime Contractor to whom the GCA has awarded the contract or agreement that requires access to classified.</a:t>
            </a:r>
          </a:p>
          <a:p>
            <a:endParaRPr lang="en-US" dirty="0"/>
          </a:p>
          <a:p>
            <a:r>
              <a:rPr lang="en-US" dirty="0"/>
              <a:t>6.a. Enter the name and complete street address of the contractor</a:t>
            </a:r>
          </a:p>
          <a:p>
            <a:endParaRPr lang="en-US" dirty="0"/>
          </a:p>
          <a:p>
            <a:r>
              <a:rPr lang="en-US" dirty="0"/>
              <a:t>6.b. List the CAGE for the company listed in block 6.a. </a:t>
            </a:r>
          </a:p>
          <a:p>
            <a:endParaRPr lang="en-US" dirty="0"/>
          </a:p>
          <a:p>
            <a:r>
              <a:rPr lang="en-US" dirty="0"/>
              <a:t>6.c. Enter DCSA CSO with the full address and phone number</a:t>
            </a:r>
          </a:p>
          <a:p>
            <a:endParaRPr lang="en-US" dirty="0"/>
          </a:p>
          <a:p>
            <a:endParaRPr lang="en-US" dirty="0"/>
          </a:p>
          <a:p>
            <a:endParaRPr lang="en-US" dirty="0"/>
          </a:p>
        </p:txBody>
      </p:sp>
    </p:spTree>
    <p:extLst>
      <p:ext uri="{BB962C8B-B14F-4D97-AF65-F5344CB8AC3E}">
        <p14:creationId xmlns:p14="http://schemas.microsoft.com/office/powerpoint/2010/main" val="30467521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F49E26-21A2-5BBF-6674-07DEFBCB1898}"/>
            </a:ext>
          </a:extLst>
        </p:cNvPr>
        <p:cNvGrpSpPr/>
        <p:nvPr/>
      </p:nvGrpSpPr>
      <p:grpSpPr>
        <a:xfrm>
          <a:off x="0" y="0"/>
          <a:ext cx="0" cy="0"/>
          <a:chOff x="0" y="0"/>
          <a:chExt cx="0" cy="0"/>
        </a:xfrm>
      </p:grpSpPr>
      <p:sp>
        <p:nvSpPr>
          <p:cNvPr id="50" name="Title 1">
            <a:extLst>
              <a:ext uri="{FF2B5EF4-FFF2-40B4-BE49-F238E27FC236}">
                <a16:creationId xmlns:a16="http://schemas.microsoft.com/office/drawing/2014/main" id="{97A4FEDB-0447-A401-34A1-866689628D62}"/>
              </a:ext>
            </a:extLst>
          </p:cNvPr>
          <p:cNvSpPr>
            <a:spLocks noGrp="1"/>
          </p:cNvSpPr>
          <p:nvPr>
            <p:ph type="title"/>
          </p:nvPr>
        </p:nvSpPr>
        <p:spPr>
          <a:xfrm>
            <a:off x="612648" y="504671"/>
            <a:ext cx="10983686" cy="684362"/>
          </a:xfrm>
        </p:spPr>
        <p:txBody>
          <a:bodyPr/>
          <a:lstStyle/>
          <a:p>
            <a:r>
              <a:rPr lang="en-US" dirty="0"/>
              <a:t>Explanation Guide – Block 7</a:t>
            </a:r>
          </a:p>
        </p:txBody>
      </p:sp>
      <p:pic>
        <p:nvPicPr>
          <p:cNvPr id="3" name="Picture 2">
            <a:extLst>
              <a:ext uri="{FF2B5EF4-FFF2-40B4-BE49-F238E27FC236}">
                <a16:creationId xmlns:a16="http://schemas.microsoft.com/office/drawing/2014/main" id="{C1F5363E-6D4E-4622-B6FC-D33B979B2D91}"/>
              </a:ext>
            </a:extLst>
          </p:cNvPr>
          <p:cNvPicPr>
            <a:picLocks noChangeAspect="1"/>
          </p:cNvPicPr>
          <p:nvPr/>
        </p:nvPicPr>
        <p:blipFill>
          <a:blip r:embed="rId2"/>
          <a:stretch>
            <a:fillRect/>
          </a:stretch>
        </p:blipFill>
        <p:spPr>
          <a:xfrm>
            <a:off x="1915192" y="1305720"/>
            <a:ext cx="8430802" cy="1486107"/>
          </a:xfrm>
          <a:prstGeom prst="rect">
            <a:avLst/>
          </a:prstGeom>
        </p:spPr>
      </p:pic>
      <p:sp>
        <p:nvSpPr>
          <p:cNvPr id="4" name="TextBox 3">
            <a:extLst>
              <a:ext uri="{FF2B5EF4-FFF2-40B4-BE49-F238E27FC236}">
                <a16:creationId xmlns:a16="http://schemas.microsoft.com/office/drawing/2014/main" id="{A8BE5493-BD68-ED5E-172E-19F952095512}"/>
              </a:ext>
            </a:extLst>
          </p:cNvPr>
          <p:cNvSpPr txBox="1"/>
          <p:nvPr/>
        </p:nvSpPr>
        <p:spPr>
          <a:xfrm>
            <a:off x="1872107" y="2908514"/>
            <a:ext cx="8516971" cy="2862322"/>
          </a:xfrm>
          <a:prstGeom prst="rect">
            <a:avLst/>
          </a:prstGeom>
          <a:noFill/>
        </p:spPr>
        <p:txBody>
          <a:bodyPr wrap="square">
            <a:spAutoFit/>
          </a:bodyPr>
          <a:lstStyle/>
          <a:p>
            <a:r>
              <a:rPr lang="en-US" dirty="0"/>
              <a:t>7. Used by the contractor to list the subcontractor(s) that were awarded the contract, purchase order, etc. </a:t>
            </a:r>
          </a:p>
          <a:p>
            <a:endParaRPr lang="en-US" dirty="0"/>
          </a:p>
          <a:p>
            <a:r>
              <a:rPr lang="en-US" dirty="0"/>
              <a:t>7.a. List the name and complete street address of the subcontractor</a:t>
            </a:r>
          </a:p>
          <a:p>
            <a:endParaRPr lang="en-US" dirty="0"/>
          </a:p>
          <a:p>
            <a:r>
              <a:rPr lang="en-US" dirty="0"/>
              <a:t>7.b. List the CAGE for the subcontractor in block 7.a</a:t>
            </a:r>
          </a:p>
          <a:p>
            <a:endParaRPr lang="en-US" dirty="0"/>
          </a:p>
          <a:p>
            <a:r>
              <a:rPr lang="en-US" dirty="0"/>
              <a:t>7.c. Enter DCSA CSO with the full address and phone number</a:t>
            </a:r>
          </a:p>
          <a:p>
            <a:endParaRPr lang="en-US" dirty="0"/>
          </a:p>
          <a:p>
            <a:endParaRPr lang="en-US" dirty="0"/>
          </a:p>
        </p:txBody>
      </p:sp>
    </p:spTree>
    <p:extLst>
      <p:ext uri="{BB962C8B-B14F-4D97-AF65-F5344CB8AC3E}">
        <p14:creationId xmlns:p14="http://schemas.microsoft.com/office/powerpoint/2010/main" val="38315193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15C6E8-8F22-4CA5-5A21-C4560D0A5249}"/>
            </a:ext>
          </a:extLst>
        </p:cNvPr>
        <p:cNvGrpSpPr/>
        <p:nvPr/>
      </p:nvGrpSpPr>
      <p:grpSpPr>
        <a:xfrm>
          <a:off x="0" y="0"/>
          <a:ext cx="0" cy="0"/>
          <a:chOff x="0" y="0"/>
          <a:chExt cx="0" cy="0"/>
        </a:xfrm>
      </p:grpSpPr>
      <p:sp>
        <p:nvSpPr>
          <p:cNvPr id="50" name="Title 1">
            <a:extLst>
              <a:ext uri="{FF2B5EF4-FFF2-40B4-BE49-F238E27FC236}">
                <a16:creationId xmlns:a16="http://schemas.microsoft.com/office/drawing/2014/main" id="{976FC146-4BAA-E0B2-6FF2-ADAF9FE727E2}"/>
              </a:ext>
            </a:extLst>
          </p:cNvPr>
          <p:cNvSpPr>
            <a:spLocks noGrp="1"/>
          </p:cNvSpPr>
          <p:nvPr>
            <p:ph type="title"/>
          </p:nvPr>
        </p:nvSpPr>
        <p:spPr>
          <a:xfrm>
            <a:off x="612648" y="504671"/>
            <a:ext cx="10983686" cy="684362"/>
          </a:xfrm>
        </p:spPr>
        <p:txBody>
          <a:bodyPr/>
          <a:lstStyle/>
          <a:p>
            <a:r>
              <a:rPr lang="en-US" dirty="0"/>
              <a:t>Explanation Guide – Block 8</a:t>
            </a:r>
          </a:p>
        </p:txBody>
      </p:sp>
      <p:pic>
        <p:nvPicPr>
          <p:cNvPr id="4" name="Picture 3">
            <a:extLst>
              <a:ext uri="{FF2B5EF4-FFF2-40B4-BE49-F238E27FC236}">
                <a16:creationId xmlns:a16="http://schemas.microsoft.com/office/drawing/2014/main" id="{26616CF8-2FB8-A760-7ABC-193D3FD38540}"/>
              </a:ext>
            </a:extLst>
          </p:cNvPr>
          <p:cNvPicPr>
            <a:picLocks noChangeAspect="1"/>
          </p:cNvPicPr>
          <p:nvPr/>
        </p:nvPicPr>
        <p:blipFill>
          <a:blip r:embed="rId2"/>
          <a:stretch>
            <a:fillRect/>
          </a:stretch>
        </p:blipFill>
        <p:spPr>
          <a:xfrm>
            <a:off x="1893853" y="1060053"/>
            <a:ext cx="8421275" cy="1390844"/>
          </a:xfrm>
          <a:prstGeom prst="rect">
            <a:avLst/>
          </a:prstGeom>
        </p:spPr>
      </p:pic>
      <p:sp>
        <p:nvSpPr>
          <p:cNvPr id="3" name="TextBox 2">
            <a:extLst>
              <a:ext uri="{FF2B5EF4-FFF2-40B4-BE49-F238E27FC236}">
                <a16:creationId xmlns:a16="http://schemas.microsoft.com/office/drawing/2014/main" id="{E9AE60D9-2911-E374-4700-AE84AD541E1A}"/>
              </a:ext>
            </a:extLst>
          </p:cNvPr>
          <p:cNvSpPr txBox="1"/>
          <p:nvPr/>
        </p:nvSpPr>
        <p:spPr>
          <a:xfrm>
            <a:off x="1885362" y="2450897"/>
            <a:ext cx="8429765" cy="3970318"/>
          </a:xfrm>
          <a:prstGeom prst="rect">
            <a:avLst/>
          </a:prstGeom>
          <a:noFill/>
        </p:spPr>
        <p:txBody>
          <a:bodyPr wrap="square">
            <a:spAutoFit/>
          </a:bodyPr>
          <a:lstStyle/>
          <a:p>
            <a:r>
              <a:rPr lang="en-US" dirty="0"/>
              <a:t>8. Used to list the performance location(s) where classified access will occur. For multiple locations use the “add row” button and list all that apply. </a:t>
            </a:r>
            <a:r>
              <a:rPr lang="en-US" b="1" dirty="0"/>
              <a:t>Note: If Block 1.b. Safeguarding shows “None,” then the contractor receiving the DD 254 cannot be listed as a performance location</a:t>
            </a:r>
          </a:p>
          <a:p>
            <a:endParaRPr lang="en-US" dirty="0"/>
          </a:p>
          <a:p>
            <a:r>
              <a:rPr lang="en-US" dirty="0"/>
              <a:t>8.a. This block lists the performance location. It can be used to list government, contractor, or another location where classified work will occur</a:t>
            </a:r>
          </a:p>
          <a:p>
            <a:endParaRPr lang="en-US" dirty="0"/>
          </a:p>
          <a:p>
            <a:r>
              <a:rPr lang="en-US" dirty="0"/>
              <a:t>8.b. List the CAGE for the contractor in block 8.a. Government locations will not have a CAGE. </a:t>
            </a:r>
          </a:p>
          <a:p>
            <a:endParaRPr lang="en-US" dirty="0"/>
          </a:p>
          <a:p>
            <a:r>
              <a:rPr lang="en-US" dirty="0"/>
              <a:t>8.c. Enter DCSA CSO with the full address and phone number</a:t>
            </a:r>
          </a:p>
          <a:p>
            <a:endParaRPr lang="en-US" dirty="0"/>
          </a:p>
          <a:p>
            <a:endParaRPr lang="en-US" dirty="0"/>
          </a:p>
        </p:txBody>
      </p:sp>
    </p:spTree>
    <p:extLst>
      <p:ext uri="{BB962C8B-B14F-4D97-AF65-F5344CB8AC3E}">
        <p14:creationId xmlns:p14="http://schemas.microsoft.com/office/powerpoint/2010/main" val="38805933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A30BE8-B668-C235-26CE-B6DCA0405573}"/>
            </a:ext>
          </a:extLst>
        </p:cNvPr>
        <p:cNvGrpSpPr/>
        <p:nvPr/>
      </p:nvGrpSpPr>
      <p:grpSpPr>
        <a:xfrm>
          <a:off x="0" y="0"/>
          <a:ext cx="0" cy="0"/>
          <a:chOff x="0" y="0"/>
          <a:chExt cx="0" cy="0"/>
        </a:xfrm>
      </p:grpSpPr>
      <p:sp>
        <p:nvSpPr>
          <p:cNvPr id="50" name="Title 1">
            <a:extLst>
              <a:ext uri="{FF2B5EF4-FFF2-40B4-BE49-F238E27FC236}">
                <a16:creationId xmlns:a16="http://schemas.microsoft.com/office/drawing/2014/main" id="{42D6ABBD-FAB3-27AA-6B48-0362AD51BE9B}"/>
              </a:ext>
            </a:extLst>
          </p:cNvPr>
          <p:cNvSpPr>
            <a:spLocks noGrp="1"/>
          </p:cNvSpPr>
          <p:nvPr>
            <p:ph type="title"/>
          </p:nvPr>
        </p:nvSpPr>
        <p:spPr>
          <a:xfrm>
            <a:off x="612648" y="504671"/>
            <a:ext cx="10983686" cy="684362"/>
          </a:xfrm>
        </p:spPr>
        <p:txBody>
          <a:bodyPr/>
          <a:lstStyle/>
          <a:p>
            <a:r>
              <a:rPr lang="en-US" dirty="0"/>
              <a:t>Explanation Guide – Block 9</a:t>
            </a:r>
          </a:p>
        </p:txBody>
      </p:sp>
      <p:pic>
        <p:nvPicPr>
          <p:cNvPr id="3" name="Picture 2">
            <a:extLst>
              <a:ext uri="{FF2B5EF4-FFF2-40B4-BE49-F238E27FC236}">
                <a16:creationId xmlns:a16="http://schemas.microsoft.com/office/drawing/2014/main" id="{95904DC8-5BD5-3379-5DF0-20171721C8C9}"/>
              </a:ext>
            </a:extLst>
          </p:cNvPr>
          <p:cNvPicPr>
            <a:picLocks noChangeAspect="1"/>
          </p:cNvPicPr>
          <p:nvPr/>
        </p:nvPicPr>
        <p:blipFill>
          <a:blip r:embed="rId2"/>
          <a:stretch>
            <a:fillRect/>
          </a:stretch>
        </p:blipFill>
        <p:spPr>
          <a:xfrm>
            <a:off x="1861546" y="1692697"/>
            <a:ext cx="8468907" cy="1895740"/>
          </a:xfrm>
          <a:prstGeom prst="rect">
            <a:avLst/>
          </a:prstGeom>
        </p:spPr>
      </p:pic>
      <p:sp>
        <p:nvSpPr>
          <p:cNvPr id="6" name="TextBox 5">
            <a:extLst>
              <a:ext uri="{FF2B5EF4-FFF2-40B4-BE49-F238E27FC236}">
                <a16:creationId xmlns:a16="http://schemas.microsoft.com/office/drawing/2014/main" id="{D6B0BEE0-944E-7E4B-2DA4-559D8D649B00}"/>
              </a:ext>
            </a:extLst>
          </p:cNvPr>
          <p:cNvSpPr txBox="1"/>
          <p:nvPr/>
        </p:nvSpPr>
        <p:spPr>
          <a:xfrm>
            <a:off x="1911240" y="3890362"/>
            <a:ext cx="8369518" cy="1754326"/>
          </a:xfrm>
          <a:prstGeom prst="rect">
            <a:avLst/>
          </a:prstGeom>
          <a:noFill/>
        </p:spPr>
        <p:txBody>
          <a:bodyPr wrap="square">
            <a:spAutoFit/>
          </a:bodyPr>
          <a:lstStyle/>
          <a:p>
            <a:r>
              <a:rPr lang="en-US" dirty="0"/>
              <a:t>9. Enter a short, concise and unclassified description of the procurement</a:t>
            </a:r>
          </a:p>
          <a:p>
            <a:r>
              <a:rPr lang="en-US" dirty="0"/>
              <a:t>	</a:t>
            </a:r>
          </a:p>
          <a:p>
            <a:pPr marL="285750" indent="-285750">
              <a:buFont typeface="Arial" panose="020B0604020202020204" pitchFamily="34" charset="0"/>
              <a:buChar char="•"/>
            </a:pPr>
            <a:r>
              <a:rPr lang="en-US" dirty="0"/>
              <a:t>Provide enough detail to paint an adequate picture of the project and do not use classified information such as project names or descriptive information.</a:t>
            </a:r>
            <a:endParaRPr lang="en-US" b="1" dirty="0"/>
          </a:p>
          <a:p>
            <a:endParaRPr lang="en-US" b="1" dirty="0"/>
          </a:p>
          <a:p>
            <a:r>
              <a:rPr lang="en-US" dirty="0"/>
              <a:t> </a:t>
            </a:r>
          </a:p>
        </p:txBody>
      </p:sp>
    </p:spTree>
    <p:extLst>
      <p:ext uri="{BB962C8B-B14F-4D97-AF65-F5344CB8AC3E}">
        <p14:creationId xmlns:p14="http://schemas.microsoft.com/office/powerpoint/2010/main" val="42937488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9DDAF2-EE40-A657-09AB-DFE1A1707501}"/>
            </a:ext>
          </a:extLst>
        </p:cNvPr>
        <p:cNvGrpSpPr/>
        <p:nvPr/>
      </p:nvGrpSpPr>
      <p:grpSpPr>
        <a:xfrm>
          <a:off x="0" y="0"/>
          <a:ext cx="0" cy="0"/>
          <a:chOff x="0" y="0"/>
          <a:chExt cx="0" cy="0"/>
        </a:xfrm>
      </p:grpSpPr>
      <p:sp>
        <p:nvSpPr>
          <p:cNvPr id="50" name="Title 1">
            <a:extLst>
              <a:ext uri="{FF2B5EF4-FFF2-40B4-BE49-F238E27FC236}">
                <a16:creationId xmlns:a16="http://schemas.microsoft.com/office/drawing/2014/main" id="{B4B107EB-62C7-8373-8302-091B4743882C}"/>
              </a:ext>
            </a:extLst>
          </p:cNvPr>
          <p:cNvSpPr>
            <a:spLocks noGrp="1"/>
          </p:cNvSpPr>
          <p:nvPr>
            <p:ph type="title"/>
          </p:nvPr>
        </p:nvSpPr>
        <p:spPr>
          <a:xfrm>
            <a:off x="612648" y="504671"/>
            <a:ext cx="10983686" cy="684362"/>
          </a:xfrm>
        </p:spPr>
        <p:txBody>
          <a:bodyPr/>
          <a:lstStyle/>
          <a:p>
            <a:r>
              <a:rPr lang="en-US" dirty="0"/>
              <a:t>Explanation Guide – Block 10</a:t>
            </a:r>
          </a:p>
        </p:txBody>
      </p:sp>
      <p:pic>
        <p:nvPicPr>
          <p:cNvPr id="4" name="Picture 3">
            <a:extLst>
              <a:ext uri="{FF2B5EF4-FFF2-40B4-BE49-F238E27FC236}">
                <a16:creationId xmlns:a16="http://schemas.microsoft.com/office/drawing/2014/main" id="{208F2009-5681-06E9-8686-7C715B2A1836}"/>
              </a:ext>
            </a:extLst>
          </p:cNvPr>
          <p:cNvPicPr>
            <a:picLocks noChangeAspect="1"/>
          </p:cNvPicPr>
          <p:nvPr/>
        </p:nvPicPr>
        <p:blipFill>
          <a:blip r:embed="rId2"/>
          <a:stretch>
            <a:fillRect/>
          </a:stretch>
        </p:blipFill>
        <p:spPr>
          <a:xfrm>
            <a:off x="1889090" y="1250033"/>
            <a:ext cx="8430802" cy="2391109"/>
          </a:xfrm>
          <a:prstGeom prst="rect">
            <a:avLst/>
          </a:prstGeom>
        </p:spPr>
      </p:pic>
      <p:sp>
        <p:nvSpPr>
          <p:cNvPr id="3" name="TextBox 2">
            <a:extLst>
              <a:ext uri="{FF2B5EF4-FFF2-40B4-BE49-F238E27FC236}">
                <a16:creationId xmlns:a16="http://schemas.microsoft.com/office/drawing/2014/main" id="{9FA8BCA2-3F41-26A2-C3DA-4B9F9FB3C2BB}"/>
              </a:ext>
            </a:extLst>
          </p:cNvPr>
          <p:cNvSpPr txBox="1"/>
          <p:nvPr/>
        </p:nvSpPr>
        <p:spPr>
          <a:xfrm>
            <a:off x="1906072" y="3931587"/>
            <a:ext cx="8413820" cy="2308324"/>
          </a:xfrm>
          <a:prstGeom prst="rect">
            <a:avLst/>
          </a:prstGeom>
          <a:noFill/>
        </p:spPr>
        <p:txBody>
          <a:bodyPr wrap="square">
            <a:spAutoFit/>
          </a:bodyPr>
          <a:lstStyle/>
          <a:p>
            <a:r>
              <a:rPr lang="en-US" dirty="0"/>
              <a:t>10. This block is used to annotate access requirements for the contractor and their employees as determined by the GCA regardless of where the access will occur.  </a:t>
            </a:r>
          </a:p>
          <a:p>
            <a:endParaRPr lang="en-US" dirty="0"/>
          </a:p>
          <a:p>
            <a:r>
              <a:rPr lang="en-US" dirty="0"/>
              <a:t>Provide details in blocks 13 or 14 as set forth in the </a:t>
            </a:r>
            <a:r>
              <a:rPr lang="en-US" dirty="0">
                <a:hlinkClick r:id="rId3"/>
              </a:rPr>
              <a:t>instructions</a:t>
            </a:r>
            <a:endParaRPr lang="en-US" dirty="0"/>
          </a:p>
          <a:p>
            <a:endParaRPr lang="en-US" dirty="0"/>
          </a:p>
          <a:p>
            <a:r>
              <a:rPr lang="en-US" b="1" dirty="0"/>
              <a:t>Note: Flowing certain accesses down to a subcontractor will require GCA approval and signature on the </a:t>
            </a:r>
            <a:r>
              <a:rPr lang="en-US" b="1" dirty="0" err="1"/>
              <a:t>flowdown</a:t>
            </a:r>
            <a:r>
              <a:rPr lang="en-US" b="1" dirty="0"/>
              <a:t> DD254.</a:t>
            </a:r>
          </a:p>
        </p:txBody>
      </p:sp>
    </p:spTree>
    <p:extLst>
      <p:ext uri="{BB962C8B-B14F-4D97-AF65-F5344CB8AC3E}">
        <p14:creationId xmlns:p14="http://schemas.microsoft.com/office/powerpoint/2010/main" val="6389321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86140A-DF65-6483-D499-AB55BE3F1D1F}"/>
            </a:ext>
          </a:extLst>
        </p:cNvPr>
        <p:cNvGrpSpPr/>
        <p:nvPr/>
      </p:nvGrpSpPr>
      <p:grpSpPr>
        <a:xfrm>
          <a:off x="0" y="0"/>
          <a:ext cx="0" cy="0"/>
          <a:chOff x="0" y="0"/>
          <a:chExt cx="0" cy="0"/>
        </a:xfrm>
      </p:grpSpPr>
      <p:sp>
        <p:nvSpPr>
          <p:cNvPr id="50" name="Title 1">
            <a:extLst>
              <a:ext uri="{FF2B5EF4-FFF2-40B4-BE49-F238E27FC236}">
                <a16:creationId xmlns:a16="http://schemas.microsoft.com/office/drawing/2014/main" id="{ED2E590B-83B4-371A-8233-268C117E2913}"/>
              </a:ext>
            </a:extLst>
          </p:cNvPr>
          <p:cNvSpPr>
            <a:spLocks noGrp="1"/>
          </p:cNvSpPr>
          <p:nvPr>
            <p:ph type="title"/>
          </p:nvPr>
        </p:nvSpPr>
        <p:spPr>
          <a:xfrm>
            <a:off x="612648" y="504671"/>
            <a:ext cx="10983686" cy="684362"/>
          </a:xfrm>
        </p:spPr>
        <p:txBody>
          <a:bodyPr/>
          <a:lstStyle/>
          <a:p>
            <a:r>
              <a:rPr lang="en-US" dirty="0"/>
              <a:t>Explanation Guide – Block 10.a</a:t>
            </a:r>
          </a:p>
        </p:txBody>
      </p:sp>
      <p:pic>
        <p:nvPicPr>
          <p:cNvPr id="4" name="Picture 3">
            <a:extLst>
              <a:ext uri="{FF2B5EF4-FFF2-40B4-BE49-F238E27FC236}">
                <a16:creationId xmlns:a16="http://schemas.microsoft.com/office/drawing/2014/main" id="{AF619AE4-74AB-1762-6C31-7DBCEE1FFACB}"/>
              </a:ext>
            </a:extLst>
          </p:cNvPr>
          <p:cNvPicPr>
            <a:picLocks noChangeAspect="1"/>
          </p:cNvPicPr>
          <p:nvPr/>
        </p:nvPicPr>
        <p:blipFill>
          <a:blip r:embed="rId2"/>
          <a:stretch>
            <a:fillRect/>
          </a:stretch>
        </p:blipFill>
        <p:spPr>
          <a:xfrm>
            <a:off x="1889090" y="1250033"/>
            <a:ext cx="8430802" cy="2391109"/>
          </a:xfrm>
          <a:prstGeom prst="rect">
            <a:avLst/>
          </a:prstGeom>
        </p:spPr>
      </p:pic>
      <p:sp>
        <p:nvSpPr>
          <p:cNvPr id="3" name="TextBox 2">
            <a:extLst>
              <a:ext uri="{FF2B5EF4-FFF2-40B4-BE49-F238E27FC236}">
                <a16:creationId xmlns:a16="http://schemas.microsoft.com/office/drawing/2014/main" id="{74CF627F-71C6-1345-9606-59357F341C40}"/>
              </a:ext>
            </a:extLst>
          </p:cNvPr>
          <p:cNvSpPr txBox="1"/>
          <p:nvPr/>
        </p:nvSpPr>
        <p:spPr>
          <a:xfrm>
            <a:off x="1906072" y="3931587"/>
            <a:ext cx="8413820" cy="2031325"/>
          </a:xfrm>
          <a:prstGeom prst="rect">
            <a:avLst/>
          </a:prstGeom>
          <a:noFill/>
        </p:spPr>
        <p:txBody>
          <a:bodyPr wrap="square">
            <a:spAutoFit/>
          </a:bodyPr>
          <a:lstStyle/>
          <a:p>
            <a:r>
              <a:rPr lang="en-US" dirty="0"/>
              <a:t>10.a. COMSEC. This access should be checked if the contractor will have access to any NSA COMSEC equipment/information regardless of classification. </a:t>
            </a:r>
          </a:p>
          <a:p>
            <a:endParaRPr lang="en-US" dirty="0"/>
          </a:p>
          <a:p>
            <a:endParaRPr lang="en-US" dirty="0"/>
          </a:p>
          <a:p>
            <a:r>
              <a:rPr lang="en-US" b="1" dirty="0"/>
              <a:t>IMPORTANT: COMSEC access for subcontractors requires GCA approval, and access to classified COMSEC requires a final US Government clearance at the appropriate level. Special Briefing Required</a:t>
            </a:r>
          </a:p>
        </p:txBody>
      </p:sp>
    </p:spTree>
    <p:extLst>
      <p:ext uri="{BB962C8B-B14F-4D97-AF65-F5344CB8AC3E}">
        <p14:creationId xmlns:p14="http://schemas.microsoft.com/office/powerpoint/2010/main" val="23077852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DB9EDD-7721-C8FD-0E95-358EEB116870}"/>
            </a:ext>
          </a:extLst>
        </p:cNvPr>
        <p:cNvGrpSpPr/>
        <p:nvPr/>
      </p:nvGrpSpPr>
      <p:grpSpPr>
        <a:xfrm>
          <a:off x="0" y="0"/>
          <a:ext cx="0" cy="0"/>
          <a:chOff x="0" y="0"/>
          <a:chExt cx="0" cy="0"/>
        </a:xfrm>
      </p:grpSpPr>
      <p:sp>
        <p:nvSpPr>
          <p:cNvPr id="50" name="Title 1">
            <a:extLst>
              <a:ext uri="{FF2B5EF4-FFF2-40B4-BE49-F238E27FC236}">
                <a16:creationId xmlns:a16="http://schemas.microsoft.com/office/drawing/2014/main" id="{414221E3-3410-ABE6-6143-A623A18E186E}"/>
              </a:ext>
            </a:extLst>
          </p:cNvPr>
          <p:cNvSpPr>
            <a:spLocks noGrp="1"/>
          </p:cNvSpPr>
          <p:nvPr>
            <p:ph type="title"/>
          </p:nvPr>
        </p:nvSpPr>
        <p:spPr>
          <a:xfrm>
            <a:off x="612648" y="504671"/>
            <a:ext cx="10983686" cy="684362"/>
          </a:xfrm>
        </p:spPr>
        <p:txBody>
          <a:bodyPr/>
          <a:lstStyle/>
          <a:p>
            <a:r>
              <a:rPr lang="en-US" dirty="0"/>
              <a:t>Explanation Guide – Block 10.b</a:t>
            </a:r>
          </a:p>
        </p:txBody>
      </p:sp>
      <p:pic>
        <p:nvPicPr>
          <p:cNvPr id="4" name="Picture 3">
            <a:extLst>
              <a:ext uri="{FF2B5EF4-FFF2-40B4-BE49-F238E27FC236}">
                <a16:creationId xmlns:a16="http://schemas.microsoft.com/office/drawing/2014/main" id="{0092F6BC-28C1-B009-4EF8-3F344B9A0CEB}"/>
              </a:ext>
            </a:extLst>
          </p:cNvPr>
          <p:cNvPicPr>
            <a:picLocks noChangeAspect="1"/>
          </p:cNvPicPr>
          <p:nvPr/>
        </p:nvPicPr>
        <p:blipFill>
          <a:blip r:embed="rId2"/>
          <a:stretch>
            <a:fillRect/>
          </a:stretch>
        </p:blipFill>
        <p:spPr>
          <a:xfrm>
            <a:off x="1889090" y="1250033"/>
            <a:ext cx="8430802" cy="2391109"/>
          </a:xfrm>
          <a:prstGeom prst="rect">
            <a:avLst/>
          </a:prstGeom>
        </p:spPr>
      </p:pic>
      <p:sp>
        <p:nvSpPr>
          <p:cNvPr id="3" name="TextBox 2">
            <a:extLst>
              <a:ext uri="{FF2B5EF4-FFF2-40B4-BE49-F238E27FC236}">
                <a16:creationId xmlns:a16="http://schemas.microsoft.com/office/drawing/2014/main" id="{902F4D4C-4F4C-2449-862C-339A5523E1E3}"/>
              </a:ext>
            </a:extLst>
          </p:cNvPr>
          <p:cNvSpPr txBox="1"/>
          <p:nvPr/>
        </p:nvSpPr>
        <p:spPr>
          <a:xfrm>
            <a:off x="1906072" y="3931587"/>
            <a:ext cx="8413820" cy="923330"/>
          </a:xfrm>
          <a:prstGeom prst="rect">
            <a:avLst/>
          </a:prstGeom>
          <a:noFill/>
        </p:spPr>
        <p:txBody>
          <a:bodyPr wrap="square">
            <a:spAutoFit/>
          </a:bodyPr>
          <a:lstStyle/>
          <a:p>
            <a:r>
              <a:rPr lang="en-US" dirty="0"/>
              <a:t>10.b. Restricted Data. This access should be checked if the contractor requires access to RD information in performance of the contract. </a:t>
            </a:r>
          </a:p>
          <a:p>
            <a:endParaRPr lang="en-US" dirty="0"/>
          </a:p>
        </p:txBody>
      </p:sp>
    </p:spTree>
    <p:extLst>
      <p:ext uri="{BB962C8B-B14F-4D97-AF65-F5344CB8AC3E}">
        <p14:creationId xmlns:p14="http://schemas.microsoft.com/office/powerpoint/2010/main" val="28801088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3B8927-C101-EE5D-9411-EDF2F190006C}"/>
            </a:ext>
          </a:extLst>
        </p:cNvPr>
        <p:cNvGrpSpPr/>
        <p:nvPr/>
      </p:nvGrpSpPr>
      <p:grpSpPr>
        <a:xfrm>
          <a:off x="0" y="0"/>
          <a:ext cx="0" cy="0"/>
          <a:chOff x="0" y="0"/>
          <a:chExt cx="0" cy="0"/>
        </a:xfrm>
      </p:grpSpPr>
      <p:sp>
        <p:nvSpPr>
          <p:cNvPr id="50" name="Title 1">
            <a:extLst>
              <a:ext uri="{FF2B5EF4-FFF2-40B4-BE49-F238E27FC236}">
                <a16:creationId xmlns:a16="http://schemas.microsoft.com/office/drawing/2014/main" id="{E9F8A47C-0581-F68D-1949-9570A8BDA8DB}"/>
              </a:ext>
            </a:extLst>
          </p:cNvPr>
          <p:cNvSpPr>
            <a:spLocks noGrp="1"/>
          </p:cNvSpPr>
          <p:nvPr>
            <p:ph type="title"/>
          </p:nvPr>
        </p:nvSpPr>
        <p:spPr>
          <a:xfrm>
            <a:off x="612648" y="504671"/>
            <a:ext cx="10983686" cy="684362"/>
          </a:xfrm>
        </p:spPr>
        <p:txBody>
          <a:bodyPr/>
          <a:lstStyle/>
          <a:p>
            <a:r>
              <a:rPr lang="en-US" dirty="0"/>
              <a:t>Explanation Guide – Block 10.c</a:t>
            </a:r>
          </a:p>
        </p:txBody>
      </p:sp>
      <p:pic>
        <p:nvPicPr>
          <p:cNvPr id="4" name="Picture 3">
            <a:extLst>
              <a:ext uri="{FF2B5EF4-FFF2-40B4-BE49-F238E27FC236}">
                <a16:creationId xmlns:a16="http://schemas.microsoft.com/office/drawing/2014/main" id="{4477BE1E-66CC-A844-FDF5-4DA603740BDC}"/>
              </a:ext>
            </a:extLst>
          </p:cNvPr>
          <p:cNvPicPr>
            <a:picLocks noChangeAspect="1"/>
          </p:cNvPicPr>
          <p:nvPr/>
        </p:nvPicPr>
        <p:blipFill>
          <a:blip r:embed="rId2"/>
          <a:stretch>
            <a:fillRect/>
          </a:stretch>
        </p:blipFill>
        <p:spPr>
          <a:xfrm>
            <a:off x="1889090" y="1250033"/>
            <a:ext cx="8430802" cy="2391109"/>
          </a:xfrm>
          <a:prstGeom prst="rect">
            <a:avLst/>
          </a:prstGeom>
        </p:spPr>
      </p:pic>
      <p:sp>
        <p:nvSpPr>
          <p:cNvPr id="3" name="TextBox 2">
            <a:extLst>
              <a:ext uri="{FF2B5EF4-FFF2-40B4-BE49-F238E27FC236}">
                <a16:creationId xmlns:a16="http://schemas.microsoft.com/office/drawing/2014/main" id="{A6372A8A-F863-78EA-59FC-ABB00F8A3E9F}"/>
              </a:ext>
            </a:extLst>
          </p:cNvPr>
          <p:cNvSpPr txBox="1"/>
          <p:nvPr/>
        </p:nvSpPr>
        <p:spPr>
          <a:xfrm>
            <a:off x="1906072" y="3702142"/>
            <a:ext cx="8413820" cy="2308324"/>
          </a:xfrm>
          <a:prstGeom prst="rect">
            <a:avLst/>
          </a:prstGeom>
          <a:noFill/>
        </p:spPr>
        <p:txBody>
          <a:bodyPr wrap="square">
            <a:spAutoFit/>
          </a:bodyPr>
          <a:lstStyle/>
          <a:p>
            <a:r>
              <a:rPr lang="en-US" dirty="0"/>
              <a:t>10.c CNWDI. This access should be checked if the contractor requires access to DoD CNWDI in performance of the contract. </a:t>
            </a:r>
          </a:p>
          <a:p>
            <a:endParaRPr lang="en-US" dirty="0"/>
          </a:p>
          <a:p>
            <a:r>
              <a:rPr lang="en-US" b="1" dirty="0"/>
              <a:t>Note: If this block is checked then 10.b RD must also be checked. </a:t>
            </a:r>
          </a:p>
          <a:p>
            <a:endParaRPr lang="en-US" b="1" dirty="0"/>
          </a:p>
          <a:p>
            <a:r>
              <a:rPr lang="en-US" b="1" dirty="0"/>
              <a:t>IMPORTANT: CNWDI access for subcontractors requires GCA approval and access to CNWDI requires a final US Government clearance at the appropriate level.  Special briefing required</a:t>
            </a:r>
          </a:p>
        </p:txBody>
      </p:sp>
    </p:spTree>
    <p:extLst>
      <p:ext uri="{BB962C8B-B14F-4D97-AF65-F5344CB8AC3E}">
        <p14:creationId xmlns:p14="http://schemas.microsoft.com/office/powerpoint/2010/main" val="15260248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E28E78-2478-7FCE-1AF8-27146517A4ED}"/>
            </a:ext>
          </a:extLst>
        </p:cNvPr>
        <p:cNvGrpSpPr/>
        <p:nvPr/>
      </p:nvGrpSpPr>
      <p:grpSpPr>
        <a:xfrm>
          <a:off x="0" y="0"/>
          <a:ext cx="0" cy="0"/>
          <a:chOff x="0" y="0"/>
          <a:chExt cx="0" cy="0"/>
        </a:xfrm>
      </p:grpSpPr>
      <p:sp>
        <p:nvSpPr>
          <p:cNvPr id="50" name="Title 1">
            <a:extLst>
              <a:ext uri="{FF2B5EF4-FFF2-40B4-BE49-F238E27FC236}">
                <a16:creationId xmlns:a16="http://schemas.microsoft.com/office/drawing/2014/main" id="{AE624EA9-A0A6-BDE5-25F1-81F2CF4E75D6}"/>
              </a:ext>
            </a:extLst>
          </p:cNvPr>
          <p:cNvSpPr>
            <a:spLocks noGrp="1"/>
          </p:cNvSpPr>
          <p:nvPr>
            <p:ph type="title"/>
          </p:nvPr>
        </p:nvSpPr>
        <p:spPr>
          <a:xfrm>
            <a:off x="612648" y="504671"/>
            <a:ext cx="10983686" cy="684362"/>
          </a:xfrm>
        </p:spPr>
        <p:txBody>
          <a:bodyPr/>
          <a:lstStyle/>
          <a:p>
            <a:r>
              <a:rPr lang="en-US" dirty="0"/>
              <a:t>Explanation Guide – Block 10.d</a:t>
            </a:r>
          </a:p>
        </p:txBody>
      </p:sp>
      <p:pic>
        <p:nvPicPr>
          <p:cNvPr id="4" name="Picture 3">
            <a:extLst>
              <a:ext uri="{FF2B5EF4-FFF2-40B4-BE49-F238E27FC236}">
                <a16:creationId xmlns:a16="http://schemas.microsoft.com/office/drawing/2014/main" id="{C9AE7DCF-2ADA-E3B5-D832-CE6BB6CEFCA4}"/>
              </a:ext>
            </a:extLst>
          </p:cNvPr>
          <p:cNvPicPr>
            <a:picLocks noChangeAspect="1"/>
          </p:cNvPicPr>
          <p:nvPr/>
        </p:nvPicPr>
        <p:blipFill>
          <a:blip r:embed="rId2"/>
          <a:stretch>
            <a:fillRect/>
          </a:stretch>
        </p:blipFill>
        <p:spPr>
          <a:xfrm>
            <a:off x="1889090" y="1250033"/>
            <a:ext cx="8430802" cy="2391109"/>
          </a:xfrm>
          <a:prstGeom prst="rect">
            <a:avLst/>
          </a:prstGeom>
        </p:spPr>
      </p:pic>
      <p:sp>
        <p:nvSpPr>
          <p:cNvPr id="3" name="TextBox 2">
            <a:extLst>
              <a:ext uri="{FF2B5EF4-FFF2-40B4-BE49-F238E27FC236}">
                <a16:creationId xmlns:a16="http://schemas.microsoft.com/office/drawing/2014/main" id="{1DB04A6D-8580-8193-D609-BCEF2783B693}"/>
              </a:ext>
            </a:extLst>
          </p:cNvPr>
          <p:cNvSpPr txBox="1"/>
          <p:nvPr/>
        </p:nvSpPr>
        <p:spPr>
          <a:xfrm>
            <a:off x="1906072" y="3931587"/>
            <a:ext cx="8413820" cy="923330"/>
          </a:xfrm>
          <a:prstGeom prst="rect">
            <a:avLst/>
          </a:prstGeom>
          <a:noFill/>
        </p:spPr>
        <p:txBody>
          <a:bodyPr wrap="square">
            <a:spAutoFit/>
          </a:bodyPr>
          <a:lstStyle/>
          <a:p>
            <a:r>
              <a:rPr lang="en-US" dirty="0"/>
              <a:t>10.d. FRD. This access should be checked if the contractor requires access to FRD information in performance of the contract. </a:t>
            </a:r>
          </a:p>
          <a:p>
            <a:endParaRPr lang="en-US" dirty="0"/>
          </a:p>
        </p:txBody>
      </p:sp>
    </p:spTree>
    <p:extLst>
      <p:ext uri="{BB962C8B-B14F-4D97-AF65-F5344CB8AC3E}">
        <p14:creationId xmlns:p14="http://schemas.microsoft.com/office/powerpoint/2010/main" val="41602629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a:extLst>
              <a:ext uri="{FF2B5EF4-FFF2-40B4-BE49-F238E27FC236}">
                <a16:creationId xmlns:a16="http://schemas.microsoft.com/office/drawing/2014/main" id="{5EA811C5-C283-B139-6F14-A3A32E254203}"/>
              </a:ext>
            </a:extLst>
          </p:cNvPr>
          <p:cNvSpPr txBox="1"/>
          <p:nvPr/>
        </p:nvSpPr>
        <p:spPr>
          <a:xfrm>
            <a:off x="612648" y="1536174"/>
            <a:ext cx="5192929" cy="3293209"/>
          </a:xfrm>
          <a:prstGeom prst="rect">
            <a:avLst/>
          </a:prstGeom>
          <a:noFill/>
        </p:spPr>
        <p:txBody>
          <a:bodyPr wrap="square">
            <a:spAutoFit/>
          </a:bodyPr>
          <a:lstStyle/>
          <a:p>
            <a:pPr marL="285750" indent="-285750">
              <a:buFont typeface="Arial" panose="020B0604020202020204" pitchFamily="34" charset="0"/>
              <a:buChar char="•"/>
            </a:pPr>
            <a:r>
              <a:rPr lang="en-US" sz="1600" b="0" i="0" dirty="0">
                <a:solidFill>
                  <a:srgbClr val="333333"/>
                </a:solidFill>
                <a:effectLst/>
              </a:rPr>
              <a:t>Purpose </a:t>
            </a:r>
          </a:p>
          <a:p>
            <a:endParaRPr lang="en-US" sz="1600" b="0" i="0" dirty="0">
              <a:solidFill>
                <a:srgbClr val="333333"/>
              </a:solidFill>
              <a:effectLst/>
            </a:endParaRPr>
          </a:p>
          <a:p>
            <a:pPr marL="285750" indent="-285750">
              <a:buFont typeface="Arial" panose="020B0604020202020204" pitchFamily="34" charset="0"/>
              <a:buChar char="•"/>
            </a:pPr>
            <a:r>
              <a:rPr lang="en-US" sz="1600" b="0" i="0" dirty="0">
                <a:solidFill>
                  <a:srgbClr val="333333"/>
                </a:solidFill>
                <a:effectLst/>
              </a:rPr>
              <a:t>DD254 Instructions</a:t>
            </a:r>
          </a:p>
          <a:p>
            <a:endParaRPr lang="en-US" sz="1600" b="0" i="0" dirty="0">
              <a:solidFill>
                <a:srgbClr val="333333"/>
              </a:solidFill>
              <a:effectLst/>
            </a:endParaRPr>
          </a:p>
          <a:p>
            <a:pPr marL="285750" indent="-285750">
              <a:buFont typeface="Arial" panose="020B0604020202020204" pitchFamily="34" charset="0"/>
              <a:buChar char="•"/>
            </a:pPr>
            <a:r>
              <a:rPr lang="en-US" sz="1600" b="0" i="0" dirty="0">
                <a:solidFill>
                  <a:srgbClr val="333333"/>
                </a:solidFill>
                <a:effectLst/>
              </a:rPr>
              <a:t>Step-By-Step Explanation Guide</a:t>
            </a:r>
          </a:p>
          <a:p>
            <a:endParaRPr lang="en-US" sz="1600" b="0" i="0" dirty="0">
              <a:solidFill>
                <a:srgbClr val="333333"/>
              </a:solidFill>
              <a:effectLst/>
            </a:endParaRPr>
          </a:p>
          <a:p>
            <a:pPr marL="285750" indent="-285750">
              <a:buFont typeface="Arial" panose="020B0604020202020204" pitchFamily="34" charset="0"/>
              <a:buChar char="•"/>
            </a:pPr>
            <a:r>
              <a:rPr lang="en-US" sz="1600" b="0" i="0" dirty="0">
                <a:solidFill>
                  <a:srgbClr val="333333"/>
                </a:solidFill>
                <a:effectLst/>
              </a:rPr>
              <a:t>Resources </a:t>
            </a:r>
          </a:p>
          <a:p>
            <a:pPr marL="285750" indent="-285750">
              <a:buFont typeface="Arial" panose="020B0604020202020204" pitchFamily="34" charset="0"/>
              <a:buChar char="•"/>
            </a:pPr>
            <a:endParaRPr lang="en-US" sz="1600" dirty="0">
              <a:solidFill>
                <a:srgbClr val="333333"/>
              </a:solidFill>
            </a:endParaRPr>
          </a:p>
          <a:p>
            <a:pPr marL="285750" indent="-285750">
              <a:buFont typeface="Arial" panose="020B0604020202020204" pitchFamily="34" charset="0"/>
              <a:buChar char="•"/>
            </a:pPr>
            <a:r>
              <a:rPr lang="en-US" sz="1600" dirty="0">
                <a:solidFill>
                  <a:srgbClr val="333333"/>
                </a:solidFill>
              </a:rPr>
              <a:t>Definitions </a:t>
            </a:r>
          </a:p>
          <a:p>
            <a:pPr marL="285750" indent="-285750">
              <a:buFont typeface="Arial" panose="020B0604020202020204" pitchFamily="34" charset="0"/>
              <a:buChar char="•"/>
            </a:pPr>
            <a:endParaRPr lang="en-US" sz="1600" dirty="0">
              <a:solidFill>
                <a:srgbClr val="333333"/>
              </a:solidFill>
            </a:endParaRPr>
          </a:p>
          <a:p>
            <a:pPr marL="285750" indent="-285750">
              <a:buFont typeface="Arial" panose="020B0604020202020204" pitchFamily="34" charset="0"/>
              <a:buChar char="•"/>
            </a:pPr>
            <a:r>
              <a:rPr lang="en-US" sz="1600" dirty="0">
                <a:solidFill>
                  <a:srgbClr val="333333"/>
                </a:solidFill>
              </a:rPr>
              <a:t>Acronyms </a:t>
            </a:r>
          </a:p>
          <a:p>
            <a:pPr marL="285750" indent="-285750">
              <a:buFont typeface="Arial" panose="020B0604020202020204" pitchFamily="34" charset="0"/>
              <a:buChar char="•"/>
            </a:pPr>
            <a:endParaRPr lang="en-US" sz="1600" dirty="0">
              <a:solidFill>
                <a:srgbClr val="333333"/>
              </a:solidFill>
            </a:endParaRPr>
          </a:p>
          <a:p>
            <a:pPr marL="285750" indent="-285750">
              <a:buFont typeface="Arial" panose="020B0604020202020204" pitchFamily="34" charset="0"/>
              <a:buChar char="•"/>
            </a:pPr>
            <a:endParaRPr lang="en-US" sz="1600" b="0" i="0" dirty="0">
              <a:solidFill>
                <a:srgbClr val="333333"/>
              </a:solidFill>
              <a:effectLst/>
            </a:endParaRPr>
          </a:p>
        </p:txBody>
      </p:sp>
      <p:sp>
        <p:nvSpPr>
          <p:cNvPr id="50" name="Title 1">
            <a:extLst>
              <a:ext uri="{FF2B5EF4-FFF2-40B4-BE49-F238E27FC236}">
                <a16:creationId xmlns:a16="http://schemas.microsoft.com/office/drawing/2014/main" id="{054EEC93-F8F5-5133-2912-CD60767F5196}"/>
              </a:ext>
            </a:extLst>
          </p:cNvPr>
          <p:cNvSpPr>
            <a:spLocks noGrp="1"/>
          </p:cNvSpPr>
          <p:nvPr>
            <p:ph type="title"/>
          </p:nvPr>
        </p:nvSpPr>
        <p:spPr>
          <a:xfrm>
            <a:off x="612648" y="504671"/>
            <a:ext cx="10983686" cy="684362"/>
          </a:xfrm>
        </p:spPr>
        <p:txBody>
          <a:bodyPr/>
          <a:lstStyle/>
          <a:p>
            <a:r>
              <a:rPr lang="en-US" dirty="0"/>
              <a:t>Agenda</a:t>
            </a:r>
          </a:p>
        </p:txBody>
      </p:sp>
      <p:pic>
        <p:nvPicPr>
          <p:cNvPr id="3" name="Picture 2">
            <a:extLst>
              <a:ext uri="{FF2B5EF4-FFF2-40B4-BE49-F238E27FC236}">
                <a16:creationId xmlns:a16="http://schemas.microsoft.com/office/drawing/2014/main" id="{75D5CE90-A5FB-75E2-97E3-15BBE40AAD3D}"/>
              </a:ext>
            </a:extLst>
          </p:cNvPr>
          <p:cNvPicPr>
            <a:picLocks noChangeAspect="1"/>
          </p:cNvPicPr>
          <p:nvPr/>
        </p:nvPicPr>
        <p:blipFill>
          <a:blip r:embed="rId2"/>
          <a:stretch>
            <a:fillRect/>
          </a:stretch>
        </p:blipFill>
        <p:spPr>
          <a:xfrm>
            <a:off x="7589448" y="1536174"/>
            <a:ext cx="3696778" cy="3491402"/>
          </a:xfrm>
          <a:prstGeom prst="rect">
            <a:avLst/>
          </a:prstGeom>
        </p:spPr>
      </p:pic>
    </p:spTree>
    <p:extLst>
      <p:ext uri="{BB962C8B-B14F-4D97-AF65-F5344CB8AC3E}">
        <p14:creationId xmlns:p14="http://schemas.microsoft.com/office/powerpoint/2010/main" val="30638646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1E4D0B-E216-E9D8-4444-0234CE5CA627}"/>
            </a:ext>
          </a:extLst>
        </p:cNvPr>
        <p:cNvGrpSpPr/>
        <p:nvPr/>
      </p:nvGrpSpPr>
      <p:grpSpPr>
        <a:xfrm>
          <a:off x="0" y="0"/>
          <a:ext cx="0" cy="0"/>
          <a:chOff x="0" y="0"/>
          <a:chExt cx="0" cy="0"/>
        </a:xfrm>
      </p:grpSpPr>
      <p:sp>
        <p:nvSpPr>
          <p:cNvPr id="50" name="Title 1">
            <a:extLst>
              <a:ext uri="{FF2B5EF4-FFF2-40B4-BE49-F238E27FC236}">
                <a16:creationId xmlns:a16="http://schemas.microsoft.com/office/drawing/2014/main" id="{33BB8E28-5665-A821-2AE3-E39050A02E7B}"/>
              </a:ext>
            </a:extLst>
          </p:cNvPr>
          <p:cNvSpPr>
            <a:spLocks noGrp="1"/>
          </p:cNvSpPr>
          <p:nvPr>
            <p:ph type="title"/>
          </p:nvPr>
        </p:nvSpPr>
        <p:spPr>
          <a:xfrm>
            <a:off x="612648" y="504671"/>
            <a:ext cx="10983686" cy="684362"/>
          </a:xfrm>
        </p:spPr>
        <p:txBody>
          <a:bodyPr/>
          <a:lstStyle/>
          <a:p>
            <a:r>
              <a:rPr lang="en-US" dirty="0"/>
              <a:t>Explanation Guide – Block 10.e</a:t>
            </a:r>
          </a:p>
        </p:txBody>
      </p:sp>
      <p:pic>
        <p:nvPicPr>
          <p:cNvPr id="4" name="Picture 3">
            <a:extLst>
              <a:ext uri="{FF2B5EF4-FFF2-40B4-BE49-F238E27FC236}">
                <a16:creationId xmlns:a16="http://schemas.microsoft.com/office/drawing/2014/main" id="{9C1F706B-0E6E-B0EE-8BF5-7D97DC676B30}"/>
              </a:ext>
            </a:extLst>
          </p:cNvPr>
          <p:cNvPicPr>
            <a:picLocks noChangeAspect="1"/>
          </p:cNvPicPr>
          <p:nvPr/>
        </p:nvPicPr>
        <p:blipFill>
          <a:blip r:embed="rId2"/>
          <a:stretch>
            <a:fillRect/>
          </a:stretch>
        </p:blipFill>
        <p:spPr>
          <a:xfrm>
            <a:off x="1889090" y="1250033"/>
            <a:ext cx="8430802" cy="2391109"/>
          </a:xfrm>
          <a:prstGeom prst="rect">
            <a:avLst/>
          </a:prstGeom>
        </p:spPr>
      </p:pic>
      <p:sp>
        <p:nvSpPr>
          <p:cNvPr id="3" name="TextBox 2">
            <a:extLst>
              <a:ext uri="{FF2B5EF4-FFF2-40B4-BE49-F238E27FC236}">
                <a16:creationId xmlns:a16="http://schemas.microsoft.com/office/drawing/2014/main" id="{765C5C3B-C10D-0F14-B0F1-0C7F1B270F33}"/>
              </a:ext>
            </a:extLst>
          </p:cNvPr>
          <p:cNvSpPr txBox="1"/>
          <p:nvPr/>
        </p:nvSpPr>
        <p:spPr>
          <a:xfrm>
            <a:off x="1972747" y="3702142"/>
            <a:ext cx="8413820" cy="2862322"/>
          </a:xfrm>
          <a:prstGeom prst="rect">
            <a:avLst/>
          </a:prstGeom>
          <a:noFill/>
        </p:spPr>
        <p:txBody>
          <a:bodyPr wrap="square">
            <a:spAutoFit/>
          </a:bodyPr>
          <a:lstStyle/>
          <a:p>
            <a:r>
              <a:rPr lang="en-US" dirty="0"/>
              <a:t>10.e (1) SCI. This access should be checked if the contractor requires access to SCI in performance of the contract.  The Director of National Intelligence (DNI) has jurisdiction and control over National Intelligence Information.</a:t>
            </a:r>
          </a:p>
          <a:p>
            <a:endParaRPr lang="en-US" dirty="0"/>
          </a:p>
          <a:p>
            <a:r>
              <a:rPr lang="en-US" dirty="0"/>
              <a:t>The GCA is responsible for ensuring applicable DNI and DCI Directives are incorporated in the guidance provided to contractors.  </a:t>
            </a:r>
          </a:p>
          <a:p>
            <a:endParaRPr lang="en-US" dirty="0"/>
          </a:p>
          <a:p>
            <a:r>
              <a:rPr lang="en-US" dirty="0"/>
              <a:t>DCSA does not conduct security reviews for SCI</a:t>
            </a:r>
          </a:p>
          <a:p>
            <a:endParaRPr lang="en-US" dirty="0"/>
          </a:p>
          <a:p>
            <a:r>
              <a:rPr lang="en-US" b="1" dirty="0"/>
              <a:t>IMPORTANT: SCI access for subcontractors requires GCA approval</a:t>
            </a:r>
          </a:p>
        </p:txBody>
      </p:sp>
    </p:spTree>
    <p:extLst>
      <p:ext uri="{BB962C8B-B14F-4D97-AF65-F5344CB8AC3E}">
        <p14:creationId xmlns:p14="http://schemas.microsoft.com/office/powerpoint/2010/main" val="19846911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03C101-334C-B274-9885-1D9B2EDDF5F2}"/>
            </a:ext>
          </a:extLst>
        </p:cNvPr>
        <p:cNvGrpSpPr/>
        <p:nvPr/>
      </p:nvGrpSpPr>
      <p:grpSpPr>
        <a:xfrm>
          <a:off x="0" y="0"/>
          <a:ext cx="0" cy="0"/>
          <a:chOff x="0" y="0"/>
          <a:chExt cx="0" cy="0"/>
        </a:xfrm>
      </p:grpSpPr>
      <p:sp>
        <p:nvSpPr>
          <p:cNvPr id="50" name="Title 1">
            <a:extLst>
              <a:ext uri="{FF2B5EF4-FFF2-40B4-BE49-F238E27FC236}">
                <a16:creationId xmlns:a16="http://schemas.microsoft.com/office/drawing/2014/main" id="{3107FFA3-110F-933A-3426-8084FF971E60}"/>
              </a:ext>
            </a:extLst>
          </p:cNvPr>
          <p:cNvSpPr>
            <a:spLocks noGrp="1"/>
          </p:cNvSpPr>
          <p:nvPr>
            <p:ph type="title"/>
          </p:nvPr>
        </p:nvSpPr>
        <p:spPr>
          <a:xfrm>
            <a:off x="612648" y="504671"/>
            <a:ext cx="10983686" cy="684362"/>
          </a:xfrm>
        </p:spPr>
        <p:txBody>
          <a:bodyPr/>
          <a:lstStyle/>
          <a:p>
            <a:r>
              <a:rPr lang="en-US" dirty="0"/>
              <a:t>Explanation Guide – Block 10.e</a:t>
            </a:r>
          </a:p>
        </p:txBody>
      </p:sp>
      <p:pic>
        <p:nvPicPr>
          <p:cNvPr id="4" name="Picture 3">
            <a:extLst>
              <a:ext uri="{FF2B5EF4-FFF2-40B4-BE49-F238E27FC236}">
                <a16:creationId xmlns:a16="http://schemas.microsoft.com/office/drawing/2014/main" id="{728773D2-388D-6967-A9A6-339423A35C84}"/>
              </a:ext>
            </a:extLst>
          </p:cNvPr>
          <p:cNvPicPr>
            <a:picLocks noChangeAspect="1"/>
          </p:cNvPicPr>
          <p:nvPr/>
        </p:nvPicPr>
        <p:blipFill>
          <a:blip r:embed="rId2"/>
          <a:stretch>
            <a:fillRect/>
          </a:stretch>
        </p:blipFill>
        <p:spPr>
          <a:xfrm>
            <a:off x="1889090" y="1250033"/>
            <a:ext cx="8430802" cy="2391109"/>
          </a:xfrm>
          <a:prstGeom prst="rect">
            <a:avLst/>
          </a:prstGeom>
        </p:spPr>
      </p:pic>
      <p:sp>
        <p:nvSpPr>
          <p:cNvPr id="3" name="TextBox 2">
            <a:extLst>
              <a:ext uri="{FF2B5EF4-FFF2-40B4-BE49-F238E27FC236}">
                <a16:creationId xmlns:a16="http://schemas.microsoft.com/office/drawing/2014/main" id="{99A9F32E-48EA-654F-D24D-4C7923A2D1E8}"/>
              </a:ext>
            </a:extLst>
          </p:cNvPr>
          <p:cNvSpPr txBox="1"/>
          <p:nvPr/>
        </p:nvSpPr>
        <p:spPr>
          <a:xfrm>
            <a:off x="1906072" y="3931587"/>
            <a:ext cx="8575022" cy="1754326"/>
          </a:xfrm>
          <a:prstGeom prst="rect">
            <a:avLst/>
          </a:prstGeom>
          <a:noFill/>
        </p:spPr>
        <p:txBody>
          <a:bodyPr wrap="square">
            <a:spAutoFit/>
          </a:bodyPr>
          <a:lstStyle/>
          <a:p>
            <a:r>
              <a:rPr lang="en-US" dirty="0"/>
              <a:t>10.e (2) Non-SCI. This block should be checked if the contractor requires access to Non-SCI in performance of the contract. </a:t>
            </a:r>
          </a:p>
          <a:p>
            <a:endParaRPr lang="en-US" dirty="0"/>
          </a:p>
          <a:p>
            <a:r>
              <a:rPr lang="en-US" dirty="0"/>
              <a:t>Non-SCI is collateral intelligence information (e.g. NOFORN information). </a:t>
            </a:r>
          </a:p>
          <a:p>
            <a:endParaRPr lang="en-US" dirty="0"/>
          </a:p>
          <a:p>
            <a:r>
              <a:rPr lang="en-US" b="1" dirty="0"/>
              <a:t>IMPORTANT: Non-SCI access for subcontractors requires GCA approval </a:t>
            </a:r>
          </a:p>
        </p:txBody>
      </p:sp>
    </p:spTree>
    <p:extLst>
      <p:ext uri="{BB962C8B-B14F-4D97-AF65-F5344CB8AC3E}">
        <p14:creationId xmlns:p14="http://schemas.microsoft.com/office/powerpoint/2010/main" val="30353779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1BF8AF-CD66-CEFE-BE6D-32DB6A1D28AF}"/>
            </a:ext>
          </a:extLst>
        </p:cNvPr>
        <p:cNvGrpSpPr/>
        <p:nvPr/>
      </p:nvGrpSpPr>
      <p:grpSpPr>
        <a:xfrm>
          <a:off x="0" y="0"/>
          <a:ext cx="0" cy="0"/>
          <a:chOff x="0" y="0"/>
          <a:chExt cx="0" cy="0"/>
        </a:xfrm>
      </p:grpSpPr>
      <p:sp>
        <p:nvSpPr>
          <p:cNvPr id="50" name="Title 1">
            <a:extLst>
              <a:ext uri="{FF2B5EF4-FFF2-40B4-BE49-F238E27FC236}">
                <a16:creationId xmlns:a16="http://schemas.microsoft.com/office/drawing/2014/main" id="{3B4C2EFB-8D1C-B57E-DB17-BF70271B45D6}"/>
              </a:ext>
            </a:extLst>
          </p:cNvPr>
          <p:cNvSpPr>
            <a:spLocks noGrp="1"/>
          </p:cNvSpPr>
          <p:nvPr>
            <p:ph type="title"/>
          </p:nvPr>
        </p:nvSpPr>
        <p:spPr>
          <a:xfrm>
            <a:off x="612648" y="504671"/>
            <a:ext cx="10983686" cy="684362"/>
          </a:xfrm>
        </p:spPr>
        <p:txBody>
          <a:bodyPr/>
          <a:lstStyle/>
          <a:p>
            <a:r>
              <a:rPr lang="en-US" dirty="0"/>
              <a:t>Explanation Guide – Block 10.f</a:t>
            </a:r>
          </a:p>
        </p:txBody>
      </p:sp>
      <p:pic>
        <p:nvPicPr>
          <p:cNvPr id="4" name="Picture 3">
            <a:extLst>
              <a:ext uri="{FF2B5EF4-FFF2-40B4-BE49-F238E27FC236}">
                <a16:creationId xmlns:a16="http://schemas.microsoft.com/office/drawing/2014/main" id="{CC6653FF-B59C-E783-8F2B-728C07E14F99}"/>
              </a:ext>
            </a:extLst>
          </p:cNvPr>
          <p:cNvPicPr>
            <a:picLocks noChangeAspect="1"/>
          </p:cNvPicPr>
          <p:nvPr/>
        </p:nvPicPr>
        <p:blipFill>
          <a:blip r:embed="rId2"/>
          <a:stretch>
            <a:fillRect/>
          </a:stretch>
        </p:blipFill>
        <p:spPr>
          <a:xfrm>
            <a:off x="1889090" y="1037891"/>
            <a:ext cx="8430802" cy="2391109"/>
          </a:xfrm>
          <a:prstGeom prst="rect">
            <a:avLst/>
          </a:prstGeom>
        </p:spPr>
      </p:pic>
      <p:sp>
        <p:nvSpPr>
          <p:cNvPr id="3" name="TextBox 2">
            <a:extLst>
              <a:ext uri="{FF2B5EF4-FFF2-40B4-BE49-F238E27FC236}">
                <a16:creationId xmlns:a16="http://schemas.microsoft.com/office/drawing/2014/main" id="{10C6F057-3BE3-C247-51D8-5D19A876AAE2}"/>
              </a:ext>
            </a:extLst>
          </p:cNvPr>
          <p:cNvSpPr txBox="1"/>
          <p:nvPr/>
        </p:nvSpPr>
        <p:spPr>
          <a:xfrm>
            <a:off x="1829919" y="3579162"/>
            <a:ext cx="8549143" cy="2031325"/>
          </a:xfrm>
          <a:prstGeom prst="rect">
            <a:avLst/>
          </a:prstGeom>
          <a:noFill/>
        </p:spPr>
        <p:txBody>
          <a:bodyPr wrap="square">
            <a:spAutoFit/>
          </a:bodyPr>
          <a:lstStyle/>
          <a:p>
            <a:r>
              <a:rPr lang="en-US" dirty="0"/>
              <a:t>10.f. SAP. This block should be checked if the contractor requires access to Special Access Program information in performance of the contract.  </a:t>
            </a:r>
          </a:p>
          <a:p>
            <a:endParaRPr lang="en-US" dirty="0"/>
          </a:p>
          <a:p>
            <a:r>
              <a:rPr lang="en-US" dirty="0"/>
              <a:t>Applicable GCA’s SAP office is responsible for providing the contractor with the additional security requirements</a:t>
            </a:r>
          </a:p>
          <a:p>
            <a:endParaRPr lang="en-US" b="1" dirty="0"/>
          </a:p>
          <a:p>
            <a:r>
              <a:rPr lang="en-US" b="1" dirty="0"/>
              <a:t>IMPORTANT: SAP access for subcontractors requires GCA approval </a:t>
            </a:r>
          </a:p>
        </p:txBody>
      </p:sp>
    </p:spTree>
    <p:extLst>
      <p:ext uri="{BB962C8B-B14F-4D97-AF65-F5344CB8AC3E}">
        <p14:creationId xmlns:p14="http://schemas.microsoft.com/office/powerpoint/2010/main" val="1248364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3C316D-F59A-907B-E1EF-621804ABF691}"/>
            </a:ext>
          </a:extLst>
        </p:cNvPr>
        <p:cNvGrpSpPr/>
        <p:nvPr/>
      </p:nvGrpSpPr>
      <p:grpSpPr>
        <a:xfrm>
          <a:off x="0" y="0"/>
          <a:ext cx="0" cy="0"/>
          <a:chOff x="0" y="0"/>
          <a:chExt cx="0" cy="0"/>
        </a:xfrm>
      </p:grpSpPr>
      <p:sp>
        <p:nvSpPr>
          <p:cNvPr id="50" name="Title 1">
            <a:extLst>
              <a:ext uri="{FF2B5EF4-FFF2-40B4-BE49-F238E27FC236}">
                <a16:creationId xmlns:a16="http://schemas.microsoft.com/office/drawing/2014/main" id="{68388D70-D497-792C-3678-63D4B3D8210A}"/>
              </a:ext>
            </a:extLst>
          </p:cNvPr>
          <p:cNvSpPr>
            <a:spLocks noGrp="1"/>
          </p:cNvSpPr>
          <p:nvPr>
            <p:ph type="title"/>
          </p:nvPr>
        </p:nvSpPr>
        <p:spPr>
          <a:xfrm>
            <a:off x="612648" y="504671"/>
            <a:ext cx="10983686" cy="684362"/>
          </a:xfrm>
        </p:spPr>
        <p:txBody>
          <a:bodyPr/>
          <a:lstStyle/>
          <a:p>
            <a:r>
              <a:rPr lang="en-US" dirty="0"/>
              <a:t>Explanation Guide – Block 10.g</a:t>
            </a:r>
          </a:p>
        </p:txBody>
      </p:sp>
      <p:pic>
        <p:nvPicPr>
          <p:cNvPr id="4" name="Picture 3">
            <a:extLst>
              <a:ext uri="{FF2B5EF4-FFF2-40B4-BE49-F238E27FC236}">
                <a16:creationId xmlns:a16="http://schemas.microsoft.com/office/drawing/2014/main" id="{14C8713F-6BEC-259C-B9B2-63C1D441AFB3}"/>
              </a:ext>
            </a:extLst>
          </p:cNvPr>
          <p:cNvPicPr>
            <a:picLocks noChangeAspect="1"/>
          </p:cNvPicPr>
          <p:nvPr/>
        </p:nvPicPr>
        <p:blipFill>
          <a:blip r:embed="rId2"/>
          <a:stretch>
            <a:fillRect/>
          </a:stretch>
        </p:blipFill>
        <p:spPr>
          <a:xfrm>
            <a:off x="1889090" y="1250033"/>
            <a:ext cx="8430802" cy="2391109"/>
          </a:xfrm>
          <a:prstGeom prst="rect">
            <a:avLst/>
          </a:prstGeom>
        </p:spPr>
      </p:pic>
      <p:sp>
        <p:nvSpPr>
          <p:cNvPr id="3" name="TextBox 2">
            <a:extLst>
              <a:ext uri="{FF2B5EF4-FFF2-40B4-BE49-F238E27FC236}">
                <a16:creationId xmlns:a16="http://schemas.microsoft.com/office/drawing/2014/main" id="{AAD108CF-F711-98DE-6928-117FE4EA10D2}"/>
              </a:ext>
            </a:extLst>
          </p:cNvPr>
          <p:cNvSpPr txBox="1"/>
          <p:nvPr/>
        </p:nvSpPr>
        <p:spPr>
          <a:xfrm>
            <a:off x="1906072" y="3931587"/>
            <a:ext cx="8523264" cy="1754326"/>
          </a:xfrm>
          <a:prstGeom prst="rect">
            <a:avLst/>
          </a:prstGeom>
          <a:noFill/>
        </p:spPr>
        <p:txBody>
          <a:bodyPr wrap="square">
            <a:spAutoFit/>
          </a:bodyPr>
          <a:lstStyle/>
          <a:p>
            <a:r>
              <a:rPr lang="en-US" dirty="0"/>
              <a:t>10.g. NATO. This block should be checked if the contractor requires access to NATO information in performance of the contract.  </a:t>
            </a:r>
          </a:p>
          <a:p>
            <a:endParaRPr lang="en-US" dirty="0"/>
          </a:p>
          <a:p>
            <a:r>
              <a:rPr lang="en-US" b="1" dirty="0"/>
              <a:t>IMPORTANT: NATO access for subcontractors requires GCA approval and access to NATO information requires a final US Government clearance at the appropriate level. Briefing/Debriefing requirement</a:t>
            </a:r>
          </a:p>
        </p:txBody>
      </p:sp>
    </p:spTree>
    <p:extLst>
      <p:ext uri="{BB962C8B-B14F-4D97-AF65-F5344CB8AC3E}">
        <p14:creationId xmlns:p14="http://schemas.microsoft.com/office/powerpoint/2010/main" val="21039139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28062C-D303-0969-1C25-D10F008FB453}"/>
            </a:ext>
          </a:extLst>
        </p:cNvPr>
        <p:cNvGrpSpPr/>
        <p:nvPr/>
      </p:nvGrpSpPr>
      <p:grpSpPr>
        <a:xfrm>
          <a:off x="0" y="0"/>
          <a:ext cx="0" cy="0"/>
          <a:chOff x="0" y="0"/>
          <a:chExt cx="0" cy="0"/>
        </a:xfrm>
      </p:grpSpPr>
      <p:sp>
        <p:nvSpPr>
          <p:cNvPr id="50" name="Title 1">
            <a:extLst>
              <a:ext uri="{FF2B5EF4-FFF2-40B4-BE49-F238E27FC236}">
                <a16:creationId xmlns:a16="http://schemas.microsoft.com/office/drawing/2014/main" id="{5AC25D30-4889-DB4D-D085-3F74A112FEC8}"/>
              </a:ext>
            </a:extLst>
          </p:cNvPr>
          <p:cNvSpPr>
            <a:spLocks noGrp="1"/>
          </p:cNvSpPr>
          <p:nvPr>
            <p:ph type="title"/>
          </p:nvPr>
        </p:nvSpPr>
        <p:spPr>
          <a:xfrm>
            <a:off x="612648" y="504671"/>
            <a:ext cx="10983686" cy="684362"/>
          </a:xfrm>
        </p:spPr>
        <p:txBody>
          <a:bodyPr/>
          <a:lstStyle/>
          <a:p>
            <a:r>
              <a:rPr lang="en-US" dirty="0"/>
              <a:t>Explanation Guide – Block 10.h</a:t>
            </a:r>
          </a:p>
        </p:txBody>
      </p:sp>
      <p:pic>
        <p:nvPicPr>
          <p:cNvPr id="4" name="Picture 3">
            <a:extLst>
              <a:ext uri="{FF2B5EF4-FFF2-40B4-BE49-F238E27FC236}">
                <a16:creationId xmlns:a16="http://schemas.microsoft.com/office/drawing/2014/main" id="{12E28686-4C9F-7B71-1CAC-8674B5FBB2D5}"/>
              </a:ext>
            </a:extLst>
          </p:cNvPr>
          <p:cNvPicPr>
            <a:picLocks noChangeAspect="1"/>
          </p:cNvPicPr>
          <p:nvPr/>
        </p:nvPicPr>
        <p:blipFill>
          <a:blip r:embed="rId2"/>
          <a:stretch>
            <a:fillRect/>
          </a:stretch>
        </p:blipFill>
        <p:spPr>
          <a:xfrm>
            <a:off x="1889090" y="1250033"/>
            <a:ext cx="8430802" cy="2391109"/>
          </a:xfrm>
          <a:prstGeom prst="rect">
            <a:avLst/>
          </a:prstGeom>
        </p:spPr>
      </p:pic>
      <p:sp>
        <p:nvSpPr>
          <p:cNvPr id="3" name="TextBox 2">
            <a:extLst>
              <a:ext uri="{FF2B5EF4-FFF2-40B4-BE49-F238E27FC236}">
                <a16:creationId xmlns:a16="http://schemas.microsoft.com/office/drawing/2014/main" id="{A9A45D32-94AC-D3EE-7ED3-947C6813F31F}"/>
              </a:ext>
            </a:extLst>
          </p:cNvPr>
          <p:cNvSpPr txBox="1"/>
          <p:nvPr/>
        </p:nvSpPr>
        <p:spPr>
          <a:xfrm>
            <a:off x="1906072" y="3931587"/>
            <a:ext cx="8413820" cy="1754326"/>
          </a:xfrm>
          <a:prstGeom prst="rect">
            <a:avLst/>
          </a:prstGeom>
          <a:noFill/>
        </p:spPr>
        <p:txBody>
          <a:bodyPr wrap="square">
            <a:spAutoFit/>
          </a:bodyPr>
          <a:lstStyle/>
          <a:p>
            <a:r>
              <a:rPr lang="en-US" dirty="0"/>
              <a:t>10.h. FGI. This block should be checked if the contractor requires access to FGI in performance of the contract. FGI includes both US information with FGI embedded as well as another country’s classified information. </a:t>
            </a:r>
          </a:p>
          <a:p>
            <a:endParaRPr lang="en-US" dirty="0"/>
          </a:p>
          <a:p>
            <a:r>
              <a:rPr lang="en-US" b="1" dirty="0"/>
              <a:t>Note: Access to FGI requires a final US Government Clearance at the appropriate level and GCA approval is required prior to subcontracting.</a:t>
            </a:r>
          </a:p>
        </p:txBody>
      </p:sp>
    </p:spTree>
    <p:extLst>
      <p:ext uri="{BB962C8B-B14F-4D97-AF65-F5344CB8AC3E}">
        <p14:creationId xmlns:p14="http://schemas.microsoft.com/office/powerpoint/2010/main" val="1783708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E014F8-D03E-70F3-1F50-DB1D7C961BB0}"/>
            </a:ext>
          </a:extLst>
        </p:cNvPr>
        <p:cNvGrpSpPr/>
        <p:nvPr/>
      </p:nvGrpSpPr>
      <p:grpSpPr>
        <a:xfrm>
          <a:off x="0" y="0"/>
          <a:ext cx="0" cy="0"/>
          <a:chOff x="0" y="0"/>
          <a:chExt cx="0" cy="0"/>
        </a:xfrm>
      </p:grpSpPr>
      <p:sp>
        <p:nvSpPr>
          <p:cNvPr id="50" name="Title 1">
            <a:extLst>
              <a:ext uri="{FF2B5EF4-FFF2-40B4-BE49-F238E27FC236}">
                <a16:creationId xmlns:a16="http://schemas.microsoft.com/office/drawing/2014/main" id="{3D85E65C-55FE-9F59-6651-513D8CD18457}"/>
              </a:ext>
            </a:extLst>
          </p:cNvPr>
          <p:cNvSpPr>
            <a:spLocks noGrp="1"/>
          </p:cNvSpPr>
          <p:nvPr>
            <p:ph type="title"/>
          </p:nvPr>
        </p:nvSpPr>
        <p:spPr>
          <a:xfrm>
            <a:off x="612648" y="504671"/>
            <a:ext cx="10983686" cy="684362"/>
          </a:xfrm>
        </p:spPr>
        <p:txBody>
          <a:bodyPr/>
          <a:lstStyle/>
          <a:p>
            <a:r>
              <a:rPr lang="en-US" dirty="0"/>
              <a:t>Explanation Guide – Block 10.i</a:t>
            </a:r>
          </a:p>
        </p:txBody>
      </p:sp>
      <p:pic>
        <p:nvPicPr>
          <p:cNvPr id="4" name="Picture 3">
            <a:extLst>
              <a:ext uri="{FF2B5EF4-FFF2-40B4-BE49-F238E27FC236}">
                <a16:creationId xmlns:a16="http://schemas.microsoft.com/office/drawing/2014/main" id="{087018A3-4056-9631-7AAA-B3BE0FAD6557}"/>
              </a:ext>
            </a:extLst>
          </p:cNvPr>
          <p:cNvPicPr>
            <a:picLocks noChangeAspect="1"/>
          </p:cNvPicPr>
          <p:nvPr/>
        </p:nvPicPr>
        <p:blipFill>
          <a:blip r:embed="rId2"/>
          <a:stretch>
            <a:fillRect/>
          </a:stretch>
        </p:blipFill>
        <p:spPr>
          <a:xfrm>
            <a:off x="1889090" y="1250033"/>
            <a:ext cx="8430802" cy="2391109"/>
          </a:xfrm>
          <a:prstGeom prst="rect">
            <a:avLst/>
          </a:prstGeom>
        </p:spPr>
      </p:pic>
      <p:sp>
        <p:nvSpPr>
          <p:cNvPr id="3" name="TextBox 2">
            <a:extLst>
              <a:ext uri="{FF2B5EF4-FFF2-40B4-BE49-F238E27FC236}">
                <a16:creationId xmlns:a16="http://schemas.microsoft.com/office/drawing/2014/main" id="{39EA9B23-C68B-3BA4-BB78-65A0A7B1A695}"/>
              </a:ext>
            </a:extLst>
          </p:cNvPr>
          <p:cNvSpPr txBox="1"/>
          <p:nvPr/>
        </p:nvSpPr>
        <p:spPr>
          <a:xfrm>
            <a:off x="1906072" y="3931587"/>
            <a:ext cx="8413820" cy="2308324"/>
          </a:xfrm>
          <a:prstGeom prst="rect">
            <a:avLst/>
          </a:prstGeom>
          <a:noFill/>
        </p:spPr>
        <p:txBody>
          <a:bodyPr wrap="square">
            <a:spAutoFit/>
          </a:bodyPr>
          <a:lstStyle/>
          <a:p>
            <a:r>
              <a:rPr lang="en-US" dirty="0"/>
              <a:t>10.i. ACCM. This block should be checked if the contractor requires access to ACCM information in performance of the contract. </a:t>
            </a:r>
          </a:p>
          <a:p>
            <a:endParaRPr lang="en-US" dirty="0"/>
          </a:p>
          <a:p>
            <a:r>
              <a:rPr lang="en-US" dirty="0"/>
              <a:t>GCA will provide appropriate classification guidance separate from the DD 254.</a:t>
            </a:r>
          </a:p>
          <a:p>
            <a:endParaRPr lang="en-US" dirty="0"/>
          </a:p>
          <a:p>
            <a:r>
              <a:rPr lang="en-US" dirty="0"/>
              <a:t>ACCM are security measures used by the government to safeguard classified intelligence or operations when normal measures are insufficient to achieve strict need-to-know controls but where SAP controls are not required. </a:t>
            </a:r>
          </a:p>
        </p:txBody>
      </p:sp>
    </p:spTree>
    <p:extLst>
      <p:ext uri="{BB962C8B-B14F-4D97-AF65-F5344CB8AC3E}">
        <p14:creationId xmlns:p14="http://schemas.microsoft.com/office/powerpoint/2010/main" val="28224981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559B54-1077-9C5A-43C5-14454FC4D47B}"/>
            </a:ext>
          </a:extLst>
        </p:cNvPr>
        <p:cNvGrpSpPr/>
        <p:nvPr/>
      </p:nvGrpSpPr>
      <p:grpSpPr>
        <a:xfrm>
          <a:off x="0" y="0"/>
          <a:ext cx="0" cy="0"/>
          <a:chOff x="0" y="0"/>
          <a:chExt cx="0" cy="0"/>
        </a:xfrm>
      </p:grpSpPr>
      <p:sp>
        <p:nvSpPr>
          <p:cNvPr id="50" name="Title 1">
            <a:extLst>
              <a:ext uri="{FF2B5EF4-FFF2-40B4-BE49-F238E27FC236}">
                <a16:creationId xmlns:a16="http://schemas.microsoft.com/office/drawing/2014/main" id="{BC287B08-9718-55D5-2EF6-5013DB909663}"/>
              </a:ext>
            </a:extLst>
          </p:cNvPr>
          <p:cNvSpPr>
            <a:spLocks noGrp="1"/>
          </p:cNvSpPr>
          <p:nvPr>
            <p:ph type="title"/>
          </p:nvPr>
        </p:nvSpPr>
        <p:spPr>
          <a:xfrm>
            <a:off x="612648" y="504671"/>
            <a:ext cx="10983686" cy="684362"/>
          </a:xfrm>
        </p:spPr>
        <p:txBody>
          <a:bodyPr/>
          <a:lstStyle/>
          <a:p>
            <a:r>
              <a:rPr lang="en-US" dirty="0"/>
              <a:t>Explanation Guide – Block 10.j</a:t>
            </a:r>
          </a:p>
        </p:txBody>
      </p:sp>
      <p:pic>
        <p:nvPicPr>
          <p:cNvPr id="4" name="Picture 3">
            <a:extLst>
              <a:ext uri="{FF2B5EF4-FFF2-40B4-BE49-F238E27FC236}">
                <a16:creationId xmlns:a16="http://schemas.microsoft.com/office/drawing/2014/main" id="{2A49FBA1-2266-2210-7A68-2D4F02682DA6}"/>
              </a:ext>
            </a:extLst>
          </p:cNvPr>
          <p:cNvPicPr>
            <a:picLocks noChangeAspect="1"/>
          </p:cNvPicPr>
          <p:nvPr/>
        </p:nvPicPr>
        <p:blipFill>
          <a:blip r:embed="rId2"/>
          <a:stretch>
            <a:fillRect/>
          </a:stretch>
        </p:blipFill>
        <p:spPr>
          <a:xfrm>
            <a:off x="1889090" y="1250033"/>
            <a:ext cx="8430802" cy="2391109"/>
          </a:xfrm>
          <a:prstGeom prst="rect">
            <a:avLst/>
          </a:prstGeom>
        </p:spPr>
      </p:pic>
      <p:sp>
        <p:nvSpPr>
          <p:cNvPr id="3" name="TextBox 2">
            <a:extLst>
              <a:ext uri="{FF2B5EF4-FFF2-40B4-BE49-F238E27FC236}">
                <a16:creationId xmlns:a16="http://schemas.microsoft.com/office/drawing/2014/main" id="{FCEB95F9-DA23-4BF9-F0F4-F2017495FDC6}"/>
              </a:ext>
            </a:extLst>
          </p:cNvPr>
          <p:cNvSpPr txBox="1"/>
          <p:nvPr/>
        </p:nvSpPr>
        <p:spPr>
          <a:xfrm>
            <a:off x="1906071" y="3931587"/>
            <a:ext cx="8540517" cy="1200329"/>
          </a:xfrm>
          <a:prstGeom prst="rect">
            <a:avLst/>
          </a:prstGeom>
          <a:noFill/>
        </p:spPr>
        <p:txBody>
          <a:bodyPr wrap="square">
            <a:spAutoFit/>
          </a:bodyPr>
          <a:lstStyle/>
          <a:p>
            <a:r>
              <a:rPr lang="en-US" dirty="0"/>
              <a:t>10.j. CUI. Should be selected if the contract requires access to CUI in accordance with GCA specific classification guidance.</a:t>
            </a:r>
          </a:p>
          <a:p>
            <a:endParaRPr lang="en-US" dirty="0"/>
          </a:p>
          <a:p>
            <a:r>
              <a:rPr lang="en-US" dirty="0"/>
              <a:t>Note: block 11.l. (CUI storage) will need to be checked as well. </a:t>
            </a:r>
          </a:p>
        </p:txBody>
      </p:sp>
    </p:spTree>
    <p:extLst>
      <p:ext uri="{BB962C8B-B14F-4D97-AF65-F5344CB8AC3E}">
        <p14:creationId xmlns:p14="http://schemas.microsoft.com/office/powerpoint/2010/main" val="35387906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8CC859-EBB8-50ED-01F8-C6C86B5CE351}"/>
            </a:ext>
          </a:extLst>
        </p:cNvPr>
        <p:cNvGrpSpPr/>
        <p:nvPr/>
      </p:nvGrpSpPr>
      <p:grpSpPr>
        <a:xfrm>
          <a:off x="0" y="0"/>
          <a:ext cx="0" cy="0"/>
          <a:chOff x="0" y="0"/>
          <a:chExt cx="0" cy="0"/>
        </a:xfrm>
      </p:grpSpPr>
      <p:sp>
        <p:nvSpPr>
          <p:cNvPr id="50" name="Title 1">
            <a:extLst>
              <a:ext uri="{FF2B5EF4-FFF2-40B4-BE49-F238E27FC236}">
                <a16:creationId xmlns:a16="http://schemas.microsoft.com/office/drawing/2014/main" id="{740C0440-0D7E-4BC7-736E-0F81D5DC58D1}"/>
              </a:ext>
            </a:extLst>
          </p:cNvPr>
          <p:cNvSpPr>
            <a:spLocks noGrp="1"/>
          </p:cNvSpPr>
          <p:nvPr>
            <p:ph type="title"/>
          </p:nvPr>
        </p:nvSpPr>
        <p:spPr>
          <a:xfrm>
            <a:off x="612648" y="504671"/>
            <a:ext cx="10983686" cy="684362"/>
          </a:xfrm>
        </p:spPr>
        <p:txBody>
          <a:bodyPr/>
          <a:lstStyle/>
          <a:p>
            <a:r>
              <a:rPr lang="en-US" dirty="0"/>
              <a:t>Explanation Guide – Block 10.k</a:t>
            </a:r>
          </a:p>
        </p:txBody>
      </p:sp>
      <p:pic>
        <p:nvPicPr>
          <p:cNvPr id="4" name="Picture 3">
            <a:extLst>
              <a:ext uri="{FF2B5EF4-FFF2-40B4-BE49-F238E27FC236}">
                <a16:creationId xmlns:a16="http://schemas.microsoft.com/office/drawing/2014/main" id="{D618D67E-9864-B0BB-DC88-26F31EE963F7}"/>
              </a:ext>
            </a:extLst>
          </p:cNvPr>
          <p:cNvPicPr>
            <a:picLocks noChangeAspect="1"/>
          </p:cNvPicPr>
          <p:nvPr/>
        </p:nvPicPr>
        <p:blipFill>
          <a:blip r:embed="rId2"/>
          <a:stretch>
            <a:fillRect/>
          </a:stretch>
        </p:blipFill>
        <p:spPr>
          <a:xfrm>
            <a:off x="1889090" y="1250033"/>
            <a:ext cx="8430802" cy="2391109"/>
          </a:xfrm>
          <a:prstGeom prst="rect">
            <a:avLst/>
          </a:prstGeom>
        </p:spPr>
      </p:pic>
      <p:sp>
        <p:nvSpPr>
          <p:cNvPr id="3" name="TextBox 2">
            <a:extLst>
              <a:ext uri="{FF2B5EF4-FFF2-40B4-BE49-F238E27FC236}">
                <a16:creationId xmlns:a16="http://schemas.microsoft.com/office/drawing/2014/main" id="{56984F65-448B-185A-7A37-C115C8F20B30}"/>
              </a:ext>
            </a:extLst>
          </p:cNvPr>
          <p:cNvSpPr txBox="1"/>
          <p:nvPr/>
        </p:nvSpPr>
        <p:spPr>
          <a:xfrm>
            <a:off x="1906072" y="3931587"/>
            <a:ext cx="8430802" cy="1200329"/>
          </a:xfrm>
          <a:prstGeom prst="rect">
            <a:avLst/>
          </a:prstGeom>
          <a:noFill/>
        </p:spPr>
        <p:txBody>
          <a:bodyPr wrap="square">
            <a:spAutoFit/>
          </a:bodyPr>
          <a:lstStyle/>
          <a:p>
            <a:r>
              <a:rPr lang="en-US" dirty="0"/>
              <a:t>10.k. Other. This block is used for any additional access requirements required in performance of the contract such as handling caveats or dissemination controls not listed (e.g. additional security requirements outlined in applicable DNI directives).</a:t>
            </a:r>
          </a:p>
        </p:txBody>
      </p:sp>
    </p:spTree>
    <p:extLst>
      <p:ext uri="{BB962C8B-B14F-4D97-AF65-F5344CB8AC3E}">
        <p14:creationId xmlns:p14="http://schemas.microsoft.com/office/powerpoint/2010/main" val="17790189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41FA57-E43A-4082-F6BA-6AB766DADC0E}"/>
            </a:ext>
          </a:extLst>
        </p:cNvPr>
        <p:cNvGrpSpPr/>
        <p:nvPr/>
      </p:nvGrpSpPr>
      <p:grpSpPr>
        <a:xfrm>
          <a:off x="0" y="0"/>
          <a:ext cx="0" cy="0"/>
          <a:chOff x="0" y="0"/>
          <a:chExt cx="0" cy="0"/>
        </a:xfrm>
      </p:grpSpPr>
      <p:sp>
        <p:nvSpPr>
          <p:cNvPr id="50" name="Title 1">
            <a:extLst>
              <a:ext uri="{FF2B5EF4-FFF2-40B4-BE49-F238E27FC236}">
                <a16:creationId xmlns:a16="http://schemas.microsoft.com/office/drawing/2014/main" id="{B812485E-5047-7830-9740-99B7E951FCB9}"/>
              </a:ext>
            </a:extLst>
          </p:cNvPr>
          <p:cNvSpPr>
            <a:spLocks noGrp="1"/>
          </p:cNvSpPr>
          <p:nvPr>
            <p:ph type="title"/>
          </p:nvPr>
        </p:nvSpPr>
        <p:spPr>
          <a:xfrm>
            <a:off x="612648" y="504671"/>
            <a:ext cx="10983686" cy="684362"/>
          </a:xfrm>
        </p:spPr>
        <p:txBody>
          <a:bodyPr/>
          <a:lstStyle/>
          <a:p>
            <a:r>
              <a:rPr lang="en-US" dirty="0"/>
              <a:t>Explanation Guide – Block 11</a:t>
            </a:r>
          </a:p>
        </p:txBody>
      </p:sp>
      <p:sp>
        <p:nvSpPr>
          <p:cNvPr id="7" name="TextBox 6">
            <a:extLst>
              <a:ext uri="{FF2B5EF4-FFF2-40B4-BE49-F238E27FC236}">
                <a16:creationId xmlns:a16="http://schemas.microsoft.com/office/drawing/2014/main" id="{4470C512-B5ED-5542-0AC4-337EBE1FD8CA}"/>
              </a:ext>
            </a:extLst>
          </p:cNvPr>
          <p:cNvSpPr txBox="1"/>
          <p:nvPr/>
        </p:nvSpPr>
        <p:spPr>
          <a:xfrm>
            <a:off x="1909178" y="4484671"/>
            <a:ext cx="8414626" cy="923330"/>
          </a:xfrm>
          <a:prstGeom prst="rect">
            <a:avLst/>
          </a:prstGeom>
          <a:noFill/>
        </p:spPr>
        <p:txBody>
          <a:bodyPr wrap="square">
            <a:spAutoFit/>
          </a:bodyPr>
          <a:lstStyle/>
          <a:p>
            <a:r>
              <a:rPr lang="en-US" dirty="0"/>
              <a:t>11. This block is used to provide requirements needed for performance of the contract. The GCA or prime contractor for a subcontract must comply with the instructions where it states that certain items must not be check together.</a:t>
            </a:r>
          </a:p>
        </p:txBody>
      </p:sp>
      <p:pic>
        <p:nvPicPr>
          <p:cNvPr id="9" name="Picture 8">
            <a:extLst>
              <a:ext uri="{FF2B5EF4-FFF2-40B4-BE49-F238E27FC236}">
                <a16:creationId xmlns:a16="http://schemas.microsoft.com/office/drawing/2014/main" id="{A9D16446-C609-51E3-CF58-CFCFA0595D7B}"/>
              </a:ext>
            </a:extLst>
          </p:cNvPr>
          <p:cNvPicPr>
            <a:picLocks noChangeAspect="1"/>
          </p:cNvPicPr>
          <p:nvPr/>
        </p:nvPicPr>
        <p:blipFill>
          <a:blip r:embed="rId2"/>
          <a:stretch>
            <a:fillRect/>
          </a:stretch>
        </p:blipFill>
        <p:spPr>
          <a:xfrm>
            <a:off x="1909178" y="1286097"/>
            <a:ext cx="8373644" cy="3029373"/>
          </a:xfrm>
          <a:prstGeom prst="rect">
            <a:avLst/>
          </a:prstGeom>
        </p:spPr>
      </p:pic>
    </p:spTree>
    <p:extLst>
      <p:ext uri="{BB962C8B-B14F-4D97-AF65-F5344CB8AC3E}">
        <p14:creationId xmlns:p14="http://schemas.microsoft.com/office/powerpoint/2010/main" val="16716983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9CEB33-4B0F-4075-FDD7-6DC7F4F8FC47}"/>
            </a:ext>
          </a:extLst>
        </p:cNvPr>
        <p:cNvGrpSpPr/>
        <p:nvPr/>
      </p:nvGrpSpPr>
      <p:grpSpPr>
        <a:xfrm>
          <a:off x="0" y="0"/>
          <a:ext cx="0" cy="0"/>
          <a:chOff x="0" y="0"/>
          <a:chExt cx="0" cy="0"/>
        </a:xfrm>
      </p:grpSpPr>
      <p:sp>
        <p:nvSpPr>
          <p:cNvPr id="50" name="Title 1">
            <a:extLst>
              <a:ext uri="{FF2B5EF4-FFF2-40B4-BE49-F238E27FC236}">
                <a16:creationId xmlns:a16="http://schemas.microsoft.com/office/drawing/2014/main" id="{EAB2A995-A657-3CE0-65AB-8DAE24A97574}"/>
              </a:ext>
            </a:extLst>
          </p:cNvPr>
          <p:cNvSpPr>
            <a:spLocks noGrp="1"/>
          </p:cNvSpPr>
          <p:nvPr>
            <p:ph type="title"/>
          </p:nvPr>
        </p:nvSpPr>
        <p:spPr>
          <a:xfrm>
            <a:off x="612648" y="504671"/>
            <a:ext cx="10983686" cy="684362"/>
          </a:xfrm>
        </p:spPr>
        <p:txBody>
          <a:bodyPr/>
          <a:lstStyle/>
          <a:p>
            <a:r>
              <a:rPr lang="en-US" dirty="0"/>
              <a:t>Explanation Guide – Block 11.a</a:t>
            </a:r>
          </a:p>
        </p:txBody>
      </p:sp>
      <p:sp>
        <p:nvSpPr>
          <p:cNvPr id="7" name="TextBox 6">
            <a:extLst>
              <a:ext uri="{FF2B5EF4-FFF2-40B4-BE49-F238E27FC236}">
                <a16:creationId xmlns:a16="http://schemas.microsoft.com/office/drawing/2014/main" id="{4EB70C6D-1ACB-5753-F5DF-FA511A7E73B3}"/>
              </a:ext>
            </a:extLst>
          </p:cNvPr>
          <p:cNvSpPr txBox="1"/>
          <p:nvPr/>
        </p:nvSpPr>
        <p:spPr>
          <a:xfrm>
            <a:off x="1909178" y="4484671"/>
            <a:ext cx="8414626" cy="1477328"/>
          </a:xfrm>
          <a:prstGeom prst="rect">
            <a:avLst/>
          </a:prstGeom>
          <a:noFill/>
        </p:spPr>
        <p:txBody>
          <a:bodyPr wrap="square">
            <a:spAutoFit/>
          </a:bodyPr>
          <a:lstStyle/>
          <a:p>
            <a:r>
              <a:rPr lang="en-US" dirty="0"/>
              <a:t>11.a. Select if block 1.b. Safeguarding is marked as “None” since there is no classified performance at the subcontractor’s location and be sure the subcontractor facility is not listed in block 8</a:t>
            </a:r>
          </a:p>
          <a:p>
            <a:endParaRPr lang="en-US" dirty="0"/>
          </a:p>
          <a:p>
            <a:r>
              <a:rPr lang="en-US" dirty="0"/>
              <a:t>Note: If 11.a is checked do not check 11b, 11c, 11d, 11h, 11i, 11k</a:t>
            </a:r>
          </a:p>
        </p:txBody>
      </p:sp>
      <p:pic>
        <p:nvPicPr>
          <p:cNvPr id="9" name="Picture 8">
            <a:extLst>
              <a:ext uri="{FF2B5EF4-FFF2-40B4-BE49-F238E27FC236}">
                <a16:creationId xmlns:a16="http://schemas.microsoft.com/office/drawing/2014/main" id="{A5644429-51EE-83C6-3E1A-2036D9D5F2F8}"/>
              </a:ext>
            </a:extLst>
          </p:cNvPr>
          <p:cNvPicPr>
            <a:picLocks noChangeAspect="1"/>
          </p:cNvPicPr>
          <p:nvPr/>
        </p:nvPicPr>
        <p:blipFill>
          <a:blip r:embed="rId2"/>
          <a:stretch>
            <a:fillRect/>
          </a:stretch>
        </p:blipFill>
        <p:spPr>
          <a:xfrm>
            <a:off x="1909178" y="1286097"/>
            <a:ext cx="8373644" cy="3029373"/>
          </a:xfrm>
          <a:prstGeom prst="rect">
            <a:avLst/>
          </a:prstGeom>
        </p:spPr>
      </p:pic>
    </p:spTree>
    <p:extLst>
      <p:ext uri="{BB962C8B-B14F-4D97-AF65-F5344CB8AC3E}">
        <p14:creationId xmlns:p14="http://schemas.microsoft.com/office/powerpoint/2010/main" val="14839056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DDDCCB-4752-28F0-F79D-60A03C1F23D3}"/>
            </a:ext>
          </a:extLst>
        </p:cNvPr>
        <p:cNvGrpSpPr/>
        <p:nvPr/>
      </p:nvGrpSpPr>
      <p:grpSpPr>
        <a:xfrm>
          <a:off x="0" y="0"/>
          <a:ext cx="0" cy="0"/>
          <a:chOff x="0" y="0"/>
          <a:chExt cx="0" cy="0"/>
        </a:xfrm>
      </p:grpSpPr>
      <p:sp>
        <p:nvSpPr>
          <p:cNvPr id="20" name="TextBox 19">
            <a:extLst>
              <a:ext uri="{FF2B5EF4-FFF2-40B4-BE49-F238E27FC236}">
                <a16:creationId xmlns:a16="http://schemas.microsoft.com/office/drawing/2014/main" id="{56466105-4DCD-ED41-5667-08B26D98DA04}"/>
              </a:ext>
            </a:extLst>
          </p:cNvPr>
          <p:cNvSpPr txBox="1"/>
          <p:nvPr/>
        </p:nvSpPr>
        <p:spPr>
          <a:xfrm>
            <a:off x="604157" y="731833"/>
            <a:ext cx="10983686" cy="5509200"/>
          </a:xfrm>
          <a:prstGeom prst="rect">
            <a:avLst/>
          </a:prstGeom>
          <a:noFill/>
        </p:spPr>
        <p:txBody>
          <a:bodyPr wrap="square">
            <a:spAutoFit/>
          </a:bodyPr>
          <a:lstStyle/>
          <a:p>
            <a:endParaRPr lang="en-US" sz="1600" dirty="0"/>
          </a:p>
          <a:p>
            <a:endParaRPr lang="en-US" sz="1600" dirty="0"/>
          </a:p>
          <a:p>
            <a:pPr marL="285750" indent="-285750">
              <a:buFont typeface="Arial" panose="020B0604020202020204" pitchFamily="34" charset="0"/>
              <a:buChar char="•"/>
            </a:pPr>
            <a:r>
              <a:rPr lang="en-US" sz="1600" dirty="0"/>
              <a:t>What is the purpose of the DD Form 254, DOD Contract Security Classification Specification?</a:t>
            </a:r>
          </a:p>
          <a:p>
            <a:pPr lvl="1"/>
            <a:endParaRPr lang="en-US" sz="1600" dirty="0"/>
          </a:p>
          <a:p>
            <a:pPr marL="742950" lvl="1" indent="-285750">
              <a:buFont typeface="Arial" panose="020B0604020202020204" pitchFamily="34" charset="0"/>
              <a:buChar char="•"/>
            </a:pPr>
            <a:r>
              <a:rPr lang="en-US" sz="1600" dirty="0"/>
              <a:t>Legally required by the Federal Acquisition Regulation (FAR) Subpart 4.4</a:t>
            </a:r>
          </a:p>
          <a:p>
            <a:pPr marL="1200150" lvl="2" indent="-285750">
              <a:buFont typeface="Arial" panose="020B0604020202020204" pitchFamily="34" charset="0"/>
              <a:buChar char="•"/>
            </a:pPr>
            <a:r>
              <a:rPr lang="en-US" sz="1600" dirty="0"/>
              <a:t>Required to provide security classification guidance to US contractors and subcontractors requiring access to classified information.</a:t>
            </a:r>
          </a:p>
          <a:p>
            <a:pPr marL="1200150" lvl="2" indent="-285750">
              <a:buFont typeface="Arial" panose="020B0604020202020204" pitchFamily="34" charset="0"/>
              <a:buChar char="•"/>
            </a:pPr>
            <a:endParaRPr lang="en-US" sz="1600" dirty="0"/>
          </a:p>
          <a:p>
            <a:pPr marL="742950" lvl="1" indent="-285750">
              <a:buFont typeface="Arial" panose="020B0604020202020204" pitchFamily="34" charset="0"/>
              <a:buChar char="•"/>
            </a:pPr>
            <a:r>
              <a:rPr lang="en-US" sz="1600" dirty="0"/>
              <a:t>Used by the Government Contracting Activity (GCA) to Specify classification requirements </a:t>
            </a:r>
          </a:p>
          <a:p>
            <a:pPr marL="1200150" lvl="2" indent="-285750">
              <a:buFont typeface="Arial" panose="020B0604020202020204" pitchFamily="34" charset="0"/>
              <a:buChar char="•"/>
            </a:pPr>
            <a:r>
              <a:rPr lang="en-US" sz="1600" dirty="0"/>
              <a:t>Classification level &amp; Safeguarding requirements</a:t>
            </a:r>
          </a:p>
          <a:p>
            <a:pPr marL="1200150" lvl="2" indent="-285750">
              <a:buFont typeface="Arial" panose="020B0604020202020204" pitchFamily="34" charset="0"/>
              <a:buChar char="•"/>
            </a:pPr>
            <a:r>
              <a:rPr lang="en-US" sz="1600" dirty="0"/>
              <a:t>Access Requirements </a:t>
            </a:r>
          </a:p>
          <a:p>
            <a:pPr marL="1200150" lvl="2" indent="-285750">
              <a:buFont typeface="Arial" panose="020B0604020202020204" pitchFamily="34" charset="0"/>
              <a:buChar char="•"/>
            </a:pPr>
            <a:r>
              <a:rPr lang="en-US" sz="1600" dirty="0"/>
              <a:t>Performance Requirements</a:t>
            </a:r>
          </a:p>
          <a:p>
            <a:pPr lvl="2"/>
            <a:endParaRPr lang="en-US" sz="1600" dirty="0"/>
          </a:p>
          <a:p>
            <a:pPr marL="742950" lvl="1" indent="-285750">
              <a:buFont typeface="Arial" panose="020B0604020202020204" pitchFamily="34" charset="0"/>
              <a:buChar char="•"/>
            </a:pPr>
            <a:r>
              <a:rPr lang="en-US" sz="1600" dirty="0"/>
              <a:t>Ensure proper security guidance is provided for the contract</a:t>
            </a:r>
          </a:p>
          <a:p>
            <a:pPr marL="1200150" lvl="2" indent="-285750">
              <a:buFont typeface="Arial" panose="020B0604020202020204" pitchFamily="34" charset="0"/>
              <a:buChar char="•"/>
            </a:pPr>
            <a:r>
              <a:rPr lang="en-US" sz="1600" dirty="0"/>
              <a:t>Intended to eliminate misunderstanding</a:t>
            </a:r>
          </a:p>
          <a:p>
            <a:pPr marL="1200150" lvl="2" indent="-285750">
              <a:buFont typeface="Arial" panose="020B0604020202020204" pitchFamily="34" charset="0"/>
              <a:buChar char="•"/>
            </a:pPr>
            <a:r>
              <a:rPr lang="en-US" sz="1600" dirty="0"/>
              <a:t>Prevent compromise or loss of classified information</a:t>
            </a:r>
          </a:p>
          <a:p>
            <a:endParaRPr lang="en-US" sz="1600" dirty="0"/>
          </a:p>
          <a:p>
            <a:endParaRPr lang="en-US" sz="1600" dirty="0"/>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endParaRPr lang="en-US" sz="1600" dirty="0"/>
          </a:p>
          <a:p>
            <a:endParaRPr lang="en-US" sz="1600" dirty="0">
              <a:solidFill>
                <a:srgbClr val="333333"/>
              </a:solidFill>
            </a:endParaRPr>
          </a:p>
          <a:p>
            <a:pPr marL="285750" indent="-285750">
              <a:buFont typeface="Arial" panose="020B0604020202020204" pitchFamily="34" charset="0"/>
              <a:buChar char="•"/>
            </a:pPr>
            <a:endParaRPr lang="en-US" sz="1600" b="0" i="0" dirty="0">
              <a:solidFill>
                <a:srgbClr val="333333"/>
              </a:solidFill>
              <a:effectLst/>
            </a:endParaRPr>
          </a:p>
        </p:txBody>
      </p:sp>
      <p:sp>
        <p:nvSpPr>
          <p:cNvPr id="50" name="Title 1">
            <a:extLst>
              <a:ext uri="{FF2B5EF4-FFF2-40B4-BE49-F238E27FC236}">
                <a16:creationId xmlns:a16="http://schemas.microsoft.com/office/drawing/2014/main" id="{CA8D0E29-E5CC-429D-79B7-4898D745733B}"/>
              </a:ext>
            </a:extLst>
          </p:cNvPr>
          <p:cNvSpPr>
            <a:spLocks noGrp="1"/>
          </p:cNvSpPr>
          <p:nvPr>
            <p:ph type="title"/>
          </p:nvPr>
        </p:nvSpPr>
        <p:spPr>
          <a:xfrm>
            <a:off x="604157" y="297637"/>
            <a:ext cx="10983686" cy="684362"/>
          </a:xfrm>
        </p:spPr>
        <p:txBody>
          <a:bodyPr/>
          <a:lstStyle/>
          <a:p>
            <a:r>
              <a:rPr lang="en-US" dirty="0"/>
              <a:t>Purpose</a:t>
            </a:r>
            <a:br>
              <a:rPr lang="en-US" dirty="0"/>
            </a:br>
            <a:br>
              <a:rPr lang="en-US" dirty="0"/>
            </a:br>
            <a:endParaRPr lang="en-US" dirty="0"/>
          </a:p>
        </p:txBody>
      </p:sp>
    </p:spTree>
    <p:extLst>
      <p:ext uri="{BB962C8B-B14F-4D97-AF65-F5344CB8AC3E}">
        <p14:creationId xmlns:p14="http://schemas.microsoft.com/office/powerpoint/2010/main" val="139518359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346679-00CE-3FA9-B0EA-62D1EAD5F6A8}"/>
            </a:ext>
          </a:extLst>
        </p:cNvPr>
        <p:cNvGrpSpPr/>
        <p:nvPr/>
      </p:nvGrpSpPr>
      <p:grpSpPr>
        <a:xfrm>
          <a:off x="0" y="0"/>
          <a:ext cx="0" cy="0"/>
          <a:chOff x="0" y="0"/>
          <a:chExt cx="0" cy="0"/>
        </a:xfrm>
      </p:grpSpPr>
      <p:sp>
        <p:nvSpPr>
          <p:cNvPr id="50" name="Title 1">
            <a:extLst>
              <a:ext uri="{FF2B5EF4-FFF2-40B4-BE49-F238E27FC236}">
                <a16:creationId xmlns:a16="http://schemas.microsoft.com/office/drawing/2014/main" id="{9F8C06C0-FFE8-31F0-4CBA-5C36C1EA37F0}"/>
              </a:ext>
            </a:extLst>
          </p:cNvPr>
          <p:cNvSpPr>
            <a:spLocks noGrp="1"/>
          </p:cNvSpPr>
          <p:nvPr>
            <p:ph type="title"/>
          </p:nvPr>
        </p:nvSpPr>
        <p:spPr>
          <a:xfrm>
            <a:off x="612648" y="504671"/>
            <a:ext cx="10983686" cy="684362"/>
          </a:xfrm>
        </p:spPr>
        <p:txBody>
          <a:bodyPr/>
          <a:lstStyle/>
          <a:p>
            <a:r>
              <a:rPr lang="en-US" dirty="0"/>
              <a:t>Explanation Guide – Block 11.b</a:t>
            </a:r>
          </a:p>
        </p:txBody>
      </p:sp>
      <p:sp>
        <p:nvSpPr>
          <p:cNvPr id="7" name="TextBox 6">
            <a:extLst>
              <a:ext uri="{FF2B5EF4-FFF2-40B4-BE49-F238E27FC236}">
                <a16:creationId xmlns:a16="http://schemas.microsoft.com/office/drawing/2014/main" id="{A2202CCA-3A53-E25E-82BF-D48130E15BF0}"/>
              </a:ext>
            </a:extLst>
          </p:cNvPr>
          <p:cNvSpPr txBox="1"/>
          <p:nvPr/>
        </p:nvSpPr>
        <p:spPr>
          <a:xfrm>
            <a:off x="1909178" y="4322004"/>
            <a:ext cx="8753071" cy="1477328"/>
          </a:xfrm>
          <a:prstGeom prst="rect">
            <a:avLst/>
          </a:prstGeom>
          <a:noFill/>
        </p:spPr>
        <p:txBody>
          <a:bodyPr wrap="square">
            <a:spAutoFit/>
          </a:bodyPr>
          <a:lstStyle/>
          <a:p>
            <a:r>
              <a:rPr lang="en-US" dirty="0"/>
              <a:t>11.b. Select this section if block 1.b. Safeguarding is marked with a classification, the subcontractor will access classified at their location (the subcontractor is listed in block 8), but the subcontractor will not generate new classified material.</a:t>
            </a:r>
          </a:p>
          <a:p>
            <a:endParaRPr lang="en-US" dirty="0"/>
          </a:p>
          <a:p>
            <a:r>
              <a:rPr lang="en-US" dirty="0"/>
              <a:t>Note: If block 11.b is checked do not select 11.a,11.c,11.d,11.h, 11.i, 11.k</a:t>
            </a:r>
          </a:p>
        </p:txBody>
      </p:sp>
      <p:pic>
        <p:nvPicPr>
          <p:cNvPr id="9" name="Picture 8">
            <a:extLst>
              <a:ext uri="{FF2B5EF4-FFF2-40B4-BE49-F238E27FC236}">
                <a16:creationId xmlns:a16="http://schemas.microsoft.com/office/drawing/2014/main" id="{FA216892-F95E-8F44-4406-80D3B25EB672}"/>
              </a:ext>
            </a:extLst>
          </p:cNvPr>
          <p:cNvPicPr>
            <a:picLocks noChangeAspect="1"/>
          </p:cNvPicPr>
          <p:nvPr/>
        </p:nvPicPr>
        <p:blipFill>
          <a:blip r:embed="rId2"/>
          <a:stretch>
            <a:fillRect/>
          </a:stretch>
        </p:blipFill>
        <p:spPr>
          <a:xfrm>
            <a:off x="1909178" y="1286097"/>
            <a:ext cx="8373644" cy="3029373"/>
          </a:xfrm>
          <a:prstGeom prst="rect">
            <a:avLst/>
          </a:prstGeom>
        </p:spPr>
      </p:pic>
    </p:spTree>
    <p:extLst>
      <p:ext uri="{BB962C8B-B14F-4D97-AF65-F5344CB8AC3E}">
        <p14:creationId xmlns:p14="http://schemas.microsoft.com/office/powerpoint/2010/main" val="218690272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333947-C8EA-0E40-C863-B35082634D43}"/>
            </a:ext>
          </a:extLst>
        </p:cNvPr>
        <p:cNvGrpSpPr/>
        <p:nvPr/>
      </p:nvGrpSpPr>
      <p:grpSpPr>
        <a:xfrm>
          <a:off x="0" y="0"/>
          <a:ext cx="0" cy="0"/>
          <a:chOff x="0" y="0"/>
          <a:chExt cx="0" cy="0"/>
        </a:xfrm>
      </p:grpSpPr>
      <p:sp>
        <p:nvSpPr>
          <p:cNvPr id="50" name="Title 1">
            <a:extLst>
              <a:ext uri="{FF2B5EF4-FFF2-40B4-BE49-F238E27FC236}">
                <a16:creationId xmlns:a16="http://schemas.microsoft.com/office/drawing/2014/main" id="{4F185946-0693-1D91-7913-EC2BF23AF1BF}"/>
              </a:ext>
            </a:extLst>
          </p:cNvPr>
          <p:cNvSpPr>
            <a:spLocks noGrp="1"/>
          </p:cNvSpPr>
          <p:nvPr>
            <p:ph type="title"/>
          </p:nvPr>
        </p:nvSpPr>
        <p:spPr>
          <a:xfrm>
            <a:off x="612648" y="504671"/>
            <a:ext cx="10983686" cy="684362"/>
          </a:xfrm>
        </p:spPr>
        <p:txBody>
          <a:bodyPr/>
          <a:lstStyle/>
          <a:p>
            <a:r>
              <a:rPr lang="en-US" dirty="0"/>
              <a:t>Explanation Guide – Block 11.c</a:t>
            </a:r>
          </a:p>
        </p:txBody>
      </p:sp>
      <p:sp>
        <p:nvSpPr>
          <p:cNvPr id="7" name="TextBox 6">
            <a:extLst>
              <a:ext uri="{FF2B5EF4-FFF2-40B4-BE49-F238E27FC236}">
                <a16:creationId xmlns:a16="http://schemas.microsoft.com/office/drawing/2014/main" id="{90BCC353-7FE8-80F6-C8E0-F801D22010DC}"/>
              </a:ext>
            </a:extLst>
          </p:cNvPr>
          <p:cNvSpPr txBox="1"/>
          <p:nvPr/>
        </p:nvSpPr>
        <p:spPr>
          <a:xfrm>
            <a:off x="1909178" y="4484671"/>
            <a:ext cx="8414626" cy="1477328"/>
          </a:xfrm>
          <a:prstGeom prst="rect">
            <a:avLst/>
          </a:prstGeom>
          <a:noFill/>
        </p:spPr>
        <p:txBody>
          <a:bodyPr wrap="square">
            <a:spAutoFit/>
          </a:bodyPr>
          <a:lstStyle/>
          <a:p>
            <a:r>
              <a:rPr lang="en-US" dirty="0"/>
              <a:t>11.c. Select if block 1.b. Safeguarding is marked with a classification and the subcontractor will both access and generate classified at their location (the subcontractor is listed in block 8).  </a:t>
            </a:r>
          </a:p>
          <a:p>
            <a:endParaRPr lang="en-US" dirty="0"/>
          </a:p>
          <a:p>
            <a:r>
              <a:rPr lang="en-US" dirty="0"/>
              <a:t>Note: Neither 11.a. or 11.b. will be checked.</a:t>
            </a:r>
          </a:p>
        </p:txBody>
      </p:sp>
      <p:pic>
        <p:nvPicPr>
          <p:cNvPr id="9" name="Picture 8">
            <a:extLst>
              <a:ext uri="{FF2B5EF4-FFF2-40B4-BE49-F238E27FC236}">
                <a16:creationId xmlns:a16="http://schemas.microsoft.com/office/drawing/2014/main" id="{CA96A8FD-1497-574E-FDD0-7FA984E47933}"/>
              </a:ext>
            </a:extLst>
          </p:cNvPr>
          <p:cNvPicPr>
            <a:picLocks noChangeAspect="1"/>
          </p:cNvPicPr>
          <p:nvPr/>
        </p:nvPicPr>
        <p:blipFill>
          <a:blip r:embed="rId2"/>
          <a:stretch>
            <a:fillRect/>
          </a:stretch>
        </p:blipFill>
        <p:spPr>
          <a:xfrm>
            <a:off x="1909178" y="1286097"/>
            <a:ext cx="8373644" cy="3029373"/>
          </a:xfrm>
          <a:prstGeom prst="rect">
            <a:avLst/>
          </a:prstGeom>
        </p:spPr>
      </p:pic>
    </p:spTree>
    <p:extLst>
      <p:ext uri="{BB962C8B-B14F-4D97-AF65-F5344CB8AC3E}">
        <p14:creationId xmlns:p14="http://schemas.microsoft.com/office/powerpoint/2010/main" val="331094227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9DDE11-77E5-7F6F-04A7-A13E51165538}"/>
            </a:ext>
          </a:extLst>
        </p:cNvPr>
        <p:cNvGrpSpPr/>
        <p:nvPr/>
      </p:nvGrpSpPr>
      <p:grpSpPr>
        <a:xfrm>
          <a:off x="0" y="0"/>
          <a:ext cx="0" cy="0"/>
          <a:chOff x="0" y="0"/>
          <a:chExt cx="0" cy="0"/>
        </a:xfrm>
      </p:grpSpPr>
      <p:sp>
        <p:nvSpPr>
          <p:cNvPr id="50" name="Title 1">
            <a:extLst>
              <a:ext uri="{FF2B5EF4-FFF2-40B4-BE49-F238E27FC236}">
                <a16:creationId xmlns:a16="http://schemas.microsoft.com/office/drawing/2014/main" id="{04BA54CB-FF10-4AD2-B6E4-AFD6A2E62E59}"/>
              </a:ext>
            </a:extLst>
          </p:cNvPr>
          <p:cNvSpPr>
            <a:spLocks noGrp="1"/>
          </p:cNvSpPr>
          <p:nvPr>
            <p:ph type="title"/>
          </p:nvPr>
        </p:nvSpPr>
        <p:spPr>
          <a:xfrm>
            <a:off x="612648" y="504671"/>
            <a:ext cx="10983686" cy="684362"/>
          </a:xfrm>
        </p:spPr>
        <p:txBody>
          <a:bodyPr/>
          <a:lstStyle/>
          <a:p>
            <a:r>
              <a:rPr lang="en-US" dirty="0"/>
              <a:t>Explanation Guide – Block 11.d</a:t>
            </a:r>
          </a:p>
        </p:txBody>
      </p:sp>
      <p:sp>
        <p:nvSpPr>
          <p:cNvPr id="7" name="TextBox 6">
            <a:extLst>
              <a:ext uri="{FF2B5EF4-FFF2-40B4-BE49-F238E27FC236}">
                <a16:creationId xmlns:a16="http://schemas.microsoft.com/office/drawing/2014/main" id="{60217A6A-7712-112C-DCF0-5F4A323F90E8}"/>
              </a:ext>
            </a:extLst>
          </p:cNvPr>
          <p:cNvSpPr txBox="1"/>
          <p:nvPr/>
        </p:nvSpPr>
        <p:spPr>
          <a:xfrm>
            <a:off x="1909178" y="4484671"/>
            <a:ext cx="8563290" cy="1754326"/>
          </a:xfrm>
          <a:prstGeom prst="rect">
            <a:avLst/>
          </a:prstGeom>
          <a:noFill/>
        </p:spPr>
        <p:txBody>
          <a:bodyPr wrap="square">
            <a:spAutoFit/>
          </a:bodyPr>
          <a:lstStyle/>
          <a:p>
            <a:r>
              <a:rPr lang="en-US" dirty="0"/>
              <a:t>11.d. select this block if the subcontractor is expected to fabricate or use hardware containing classified material at the subcontractors own cleared facility.  </a:t>
            </a:r>
          </a:p>
          <a:p>
            <a:endParaRPr lang="en-US" dirty="0"/>
          </a:p>
          <a:p>
            <a:r>
              <a:rPr lang="en-US" dirty="0"/>
              <a:t>If 11.d is checked, then block 1.b would be completed at the appropriate classification level of safeguarding required.  If 11.d is checked, then items 11.a and 11.b are not checked.</a:t>
            </a:r>
          </a:p>
        </p:txBody>
      </p:sp>
      <p:pic>
        <p:nvPicPr>
          <p:cNvPr id="9" name="Picture 8">
            <a:extLst>
              <a:ext uri="{FF2B5EF4-FFF2-40B4-BE49-F238E27FC236}">
                <a16:creationId xmlns:a16="http://schemas.microsoft.com/office/drawing/2014/main" id="{E49A8279-88BA-743E-518C-80DF48A88BCA}"/>
              </a:ext>
            </a:extLst>
          </p:cNvPr>
          <p:cNvPicPr>
            <a:picLocks noChangeAspect="1"/>
          </p:cNvPicPr>
          <p:nvPr/>
        </p:nvPicPr>
        <p:blipFill>
          <a:blip r:embed="rId2"/>
          <a:stretch>
            <a:fillRect/>
          </a:stretch>
        </p:blipFill>
        <p:spPr>
          <a:xfrm>
            <a:off x="1909178" y="1286097"/>
            <a:ext cx="8373644" cy="3029373"/>
          </a:xfrm>
          <a:prstGeom prst="rect">
            <a:avLst/>
          </a:prstGeom>
        </p:spPr>
      </p:pic>
    </p:spTree>
    <p:extLst>
      <p:ext uri="{BB962C8B-B14F-4D97-AF65-F5344CB8AC3E}">
        <p14:creationId xmlns:p14="http://schemas.microsoft.com/office/powerpoint/2010/main" val="404244933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919F55-8C78-C1EE-9EC1-A7BAE50AF0A0}"/>
            </a:ext>
          </a:extLst>
        </p:cNvPr>
        <p:cNvGrpSpPr/>
        <p:nvPr/>
      </p:nvGrpSpPr>
      <p:grpSpPr>
        <a:xfrm>
          <a:off x="0" y="0"/>
          <a:ext cx="0" cy="0"/>
          <a:chOff x="0" y="0"/>
          <a:chExt cx="0" cy="0"/>
        </a:xfrm>
      </p:grpSpPr>
      <p:sp>
        <p:nvSpPr>
          <p:cNvPr id="50" name="Title 1">
            <a:extLst>
              <a:ext uri="{FF2B5EF4-FFF2-40B4-BE49-F238E27FC236}">
                <a16:creationId xmlns:a16="http://schemas.microsoft.com/office/drawing/2014/main" id="{E300BF2E-ED3F-AE40-DB25-18B185E78C48}"/>
              </a:ext>
            </a:extLst>
          </p:cNvPr>
          <p:cNvSpPr>
            <a:spLocks noGrp="1"/>
          </p:cNvSpPr>
          <p:nvPr>
            <p:ph type="title"/>
          </p:nvPr>
        </p:nvSpPr>
        <p:spPr>
          <a:xfrm>
            <a:off x="612648" y="504671"/>
            <a:ext cx="10983686" cy="684362"/>
          </a:xfrm>
        </p:spPr>
        <p:txBody>
          <a:bodyPr/>
          <a:lstStyle/>
          <a:p>
            <a:r>
              <a:rPr lang="en-US" dirty="0"/>
              <a:t>Explanation Guide – Block 11.e</a:t>
            </a:r>
          </a:p>
        </p:txBody>
      </p:sp>
      <p:sp>
        <p:nvSpPr>
          <p:cNvPr id="7" name="TextBox 6">
            <a:extLst>
              <a:ext uri="{FF2B5EF4-FFF2-40B4-BE49-F238E27FC236}">
                <a16:creationId xmlns:a16="http://schemas.microsoft.com/office/drawing/2014/main" id="{7CA69BB9-2328-1C99-7480-E8349D9BCF78}"/>
              </a:ext>
            </a:extLst>
          </p:cNvPr>
          <p:cNvSpPr txBox="1"/>
          <p:nvPr/>
        </p:nvSpPr>
        <p:spPr>
          <a:xfrm>
            <a:off x="1684789" y="3684330"/>
            <a:ext cx="8839403" cy="2862322"/>
          </a:xfrm>
          <a:prstGeom prst="rect">
            <a:avLst/>
          </a:prstGeom>
          <a:noFill/>
        </p:spPr>
        <p:txBody>
          <a:bodyPr wrap="square">
            <a:spAutoFit/>
          </a:bodyPr>
          <a:lstStyle/>
          <a:p>
            <a:r>
              <a:rPr lang="en-US" dirty="0"/>
              <a:t>11.e. Select for contracts such as guard service, graphic art services, maintenance services, janitorial, etc. In all cases, block 1.b. will show “None” and block 11.a. will be checked. Actual knowledge of classified is not required in these cases, but reasonable security measures cannot be employed to prevent aural or visual access to classified.</a:t>
            </a:r>
          </a:p>
          <a:p>
            <a:endParaRPr lang="en-US" dirty="0"/>
          </a:p>
          <a:p>
            <a:r>
              <a:rPr lang="en-US" dirty="0"/>
              <a:t>Note: If block 11.e is checked and Prime Contractors are Subcontracting services that do not apply to a specific contract, block 2.a can be termed “Multiple Contracts” instead of the entering a prime contract number and an explanation can be provided in block 13.  </a:t>
            </a:r>
          </a:p>
        </p:txBody>
      </p:sp>
      <p:pic>
        <p:nvPicPr>
          <p:cNvPr id="9" name="Picture 8">
            <a:extLst>
              <a:ext uri="{FF2B5EF4-FFF2-40B4-BE49-F238E27FC236}">
                <a16:creationId xmlns:a16="http://schemas.microsoft.com/office/drawing/2014/main" id="{4130E94D-1A09-1EB2-169D-F5BC1A25C65F}"/>
              </a:ext>
            </a:extLst>
          </p:cNvPr>
          <p:cNvPicPr>
            <a:picLocks noChangeAspect="1"/>
          </p:cNvPicPr>
          <p:nvPr/>
        </p:nvPicPr>
        <p:blipFill>
          <a:blip r:embed="rId2"/>
          <a:stretch>
            <a:fillRect/>
          </a:stretch>
        </p:blipFill>
        <p:spPr>
          <a:xfrm>
            <a:off x="2245473" y="1033758"/>
            <a:ext cx="7326581" cy="2650572"/>
          </a:xfrm>
          <a:prstGeom prst="rect">
            <a:avLst/>
          </a:prstGeom>
        </p:spPr>
      </p:pic>
    </p:spTree>
    <p:extLst>
      <p:ext uri="{BB962C8B-B14F-4D97-AF65-F5344CB8AC3E}">
        <p14:creationId xmlns:p14="http://schemas.microsoft.com/office/powerpoint/2010/main" val="131523886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246D72-4E4C-AAF5-7441-77B00D082CFC}"/>
            </a:ext>
          </a:extLst>
        </p:cNvPr>
        <p:cNvGrpSpPr/>
        <p:nvPr/>
      </p:nvGrpSpPr>
      <p:grpSpPr>
        <a:xfrm>
          <a:off x="0" y="0"/>
          <a:ext cx="0" cy="0"/>
          <a:chOff x="0" y="0"/>
          <a:chExt cx="0" cy="0"/>
        </a:xfrm>
      </p:grpSpPr>
      <p:sp>
        <p:nvSpPr>
          <p:cNvPr id="50" name="Title 1">
            <a:extLst>
              <a:ext uri="{FF2B5EF4-FFF2-40B4-BE49-F238E27FC236}">
                <a16:creationId xmlns:a16="http://schemas.microsoft.com/office/drawing/2014/main" id="{769EABE5-9E9E-F9A2-6697-5ACBC0440159}"/>
              </a:ext>
            </a:extLst>
          </p:cNvPr>
          <p:cNvSpPr>
            <a:spLocks noGrp="1"/>
          </p:cNvSpPr>
          <p:nvPr>
            <p:ph type="title"/>
          </p:nvPr>
        </p:nvSpPr>
        <p:spPr>
          <a:xfrm>
            <a:off x="612648" y="504671"/>
            <a:ext cx="10983686" cy="684362"/>
          </a:xfrm>
        </p:spPr>
        <p:txBody>
          <a:bodyPr/>
          <a:lstStyle/>
          <a:p>
            <a:r>
              <a:rPr lang="en-US" dirty="0"/>
              <a:t>Explanation Guide – Block 11.f</a:t>
            </a:r>
          </a:p>
        </p:txBody>
      </p:sp>
      <p:sp>
        <p:nvSpPr>
          <p:cNvPr id="7" name="TextBox 6">
            <a:extLst>
              <a:ext uri="{FF2B5EF4-FFF2-40B4-BE49-F238E27FC236}">
                <a16:creationId xmlns:a16="http://schemas.microsoft.com/office/drawing/2014/main" id="{0EC6FC6A-A13F-B187-9DB4-8676982CF98C}"/>
              </a:ext>
            </a:extLst>
          </p:cNvPr>
          <p:cNvSpPr txBox="1"/>
          <p:nvPr/>
        </p:nvSpPr>
        <p:spPr>
          <a:xfrm>
            <a:off x="1888687" y="4412534"/>
            <a:ext cx="8414626" cy="2031325"/>
          </a:xfrm>
          <a:prstGeom prst="rect">
            <a:avLst/>
          </a:prstGeom>
          <a:noFill/>
        </p:spPr>
        <p:txBody>
          <a:bodyPr wrap="square">
            <a:spAutoFit/>
          </a:bodyPr>
          <a:lstStyle/>
          <a:p>
            <a:r>
              <a:rPr lang="en-US" dirty="0"/>
              <a:t>11.f. Select this section if access to classified information is required overseas in a foreign country. Examples include access at a U.S. military installation, or a U.S. Embassy located in a foreign country. </a:t>
            </a:r>
          </a:p>
          <a:p>
            <a:endParaRPr lang="en-US" dirty="0"/>
          </a:p>
          <a:p>
            <a:r>
              <a:rPr lang="en-US" b="1" dirty="0"/>
              <a:t>Note: If 11.f is checked, block 13 must indicate the US activity, city and country where the performance will occur outside of the US, PR, US Possessions and Trust Territories.</a:t>
            </a:r>
          </a:p>
        </p:txBody>
      </p:sp>
      <p:pic>
        <p:nvPicPr>
          <p:cNvPr id="9" name="Picture 8">
            <a:extLst>
              <a:ext uri="{FF2B5EF4-FFF2-40B4-BE49-F238E27FC236}">
                <a16:creationId xmlns:a16="http://schemas.microsoft.com/office/drawing/2014/main" id="{57CB6200-1152-A1F5-3E2D-358E54CD2149}"/>
              </a:ext>
            </a:extLst>
          </p:cNvPr>
          <p:cNvPicPr>
            <a:picLocks noChangeAspect="1"/>
          </p:cNvPicPr>
          <p:nvPr/>
        </p:nvPicPr>
        <p:blipFill>
          <a:blip r:embed="rId2"/>
          <a:stretch>
            <a:fillRect/>
          </a:stretch>
        </p:blipFill>
        <p:spPr>
          <a:xfrm>
            <a:off x="1909178" y="1286097"/>
            <a:ext cx="8373644" cy="3029373"/>
          </a:xfrm>
          <a:prstGeom prst="rect">
            <a:avLst/>
          </a:prstGeom>
        </p:spPr>
      </p:pic>
    </p:spTree>
    <p:extLst>
      <p:ext uri="{BB962C8B-B14F-4D97-AF65-F5344CB8AC3E}">
        <p14:creationId xmlns:p14="http://schemas.microsoft.com/office/powerpoint/2010/main" val="83994753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AA3B04-C45B-73AD-56A6-7F1A95F39B29}"/>
            </a:ext>
          </a:extLst>
        </p:cNvPr>
        <p:cNvGrpSpPr/>
        <p:nvPr/>
      </p:nvGrpSpPr>
      <p:grpSpPr>
        <a:xfrm>
          <a:off x="0" y="0"/>
          <a:ext cx="0" cy="0"/>
          <a:chOff x="0" y="0"/>
          <a:chExt cx="0" cy="0"/>
        </a:xfrm>
      </p:grpSpPr>
      <p:sp>
        <p:nvSpPr>
          <p:cNvPr id="50" name="Title 1">
            <a:extLst>
              <a:ext uri="{FF2B5EF4-FFF2-40B4-BE49-F238E27FC236}">
                <a16:creationId xmlns:a16="http://schemas.microsoft.com/office/drawing/2014/main" id="{10F4E3F9-3331-5AE1-6788-169A13E6EE3C}"/>
              </a:ext>
            </a:extLst>
          </p:cNvPr>
          <p:cNvSpPr>
            <a:spLocks noGrp="1"/>
          </p:cNvSpPr>
          <p:nvPr>
            <p:ph type="title"/>
          </p:nvPr>
        </p:nvSpPr>
        <p:spPr>
          <a:xfrm>
            <a:off x="612648" y="504671"/>
            <a:ext cx="10983686" cy="684362"/>
          </a:xfrm>
        </p:spPr>
        <p:txBody>
          <a:bodyPr/>
          <a:lstStyle/>
          <a:p>
            <a:r>
              <a:rPr lang="en-US" dirty="0"/>
              <a:t>Explanation Guide – Block 11.g</a:t>
            </a:r>
          </a:p>
        </p:txBody>
      </p:sp>
      <p:sp>
        <p:nvSpPr>
          <p:cNvPr id="7" name="TextBox 6">
            <a:extLst>
              <a:ext uri="{FF2B5EF4-FFF2-40B4-BE49-F238E27FC236}">
                <a16:creationId xmlns:a16="http://schemas.microsoft.com/office/drawing/2014/main" id="{B0FFD1FC-AA0D-8270-C2E8-89A3FC5DED9B}"/>
              </a:ext>
            </a:extLst>
          </p:cNvPr>
          <p:cNvSpPr txBox="1"/>
          <p:nvPr/>
        </p:nvSpPr>
        <p:spPr>
          <a:xfrm>
            <a:off x="1909178" y="4484671"/>
            <a:ext cx="8414626" cy="2031325"/>
          </a:xfrm>
          <a:prstGeom prst="rect">
            <a:avLst/>
          </a:prstGeom>
          <a:noFill/>
        </p:spPr>
        <p:txBody>
          <a:bodyPr wrap="square">
            <a:spAutoFit/>
          </a:bodyPr>
          <a:lstStyle/>
          <a:p>
            <a:r>
              <a:rPr lang="en-US" dirty="0"/>
              <a:t>11.g. Select this section if the subcontractor is required to have access to classified information stored within DTIC databases or another distribution center as noted by the government. </a:t>
            </a:r>
          </a:p>
          <a:p>
            <a:endParaRPr lang="en-US" dirty="0"/>
          </a:p>
          <a:p>
            <a:r>
              <a:rPr lang="en-US" dirty="0"/>
              <a:t>Note: The GCA submits DD Form 1540 on behalf of the contractor and for Subcontractors the prime submits the DD Form 1540 with GCA verifying need to know.</a:t>
            </a:r>
          </a:p>
        </p:txBody>
      </p:sp>
      <p:pic>
        <p:nvPicPr>
          <p:cNvPr id="9" name="Picture 8">
            <a:extLst>
              <a:ext uri="{FF2B5EF4-FFF2-40B4-BE49-F238E27FC236}">
                <a16:creationId xmlns:a16="http://schemas.microsoft.com/office/drawing/2014/main" id="{984C54B6-7A6A-9B72-644A-2C173B791E59}"/>
              </a:ext>
            </a:extLst>
          </p:cNvPr>
          <p:cNvPicPr>
            <a:picLocks noChangeAspect="1"/>
          </p:cNvPicPr>
          <p:nvPr/>
        </p:nvPicPr>
        <p:blipFill>
          <a:blip r:embed="rId2"/>
          <a:stretch>
            <a:fillRect/>
          </a:stretch>
        </p:blipFill>
        <p:spPr>
          <a:xfrm>
            <a:off x="1909178" y="1286097"/>
            <a:ext cx="8373644" cy="3029373"/>
          </a:xfrm>
          <a:prstGeom prst="rect">
            <a:avLst/>
          </a:prstGeom>
        </p:spPr>
      </p:pic>
    </p:spTree>
    <p:extLst>
      <p:ext uri="{BB962C8B-B14F-4D97-AF65-F5344CB8AC3E}">
        <p14:creationId xmlns:p14="http://schemas.microsoft.com/office/powerpoint/2010/main" val="271344467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F67EAC-C4D6-66E4-56BD-F2C104038D48}"/>
            </a:ext>
          </a:extLst>
        </p:cNvPr>
        <p:cNvGrpSpPr/>
        <p:nvPr/>
      </p:nvGrpSpPr>
      <p:grpSpPr>
        <a:xfrm>
          <a:off x="0" y="0"/>
          <a:ext cx="0" cy="0"/>
          <a:chOff x="0" y="0"/>
          <a:chExt cx="0" cy="0"/>
        </a:xfrm>
      </p:grpSpPr>
      <p:sp>
        <p:nvSpPr>
          <p:cNvPr id="50" name="Title 1">
            <a:extLst>
              <a:ext uri="{FF2B5EF4-FFF2-40B4-BE49-F238E27FC236}">
                <a16:creationId xmlns:a16="http://schemas.microsoft.com/office/drawing/2014/main" id="{B33AF2A3-2DDE-58AC-7F69-E2D8C0FC7379}"/>
              </a:ext>
            </a:extLst>
          </p:cNvPr>
          <p:cNvSpPr>
            <a:spLocks noGrp="1"/>
          </p:cNvSpPr>
          <p:nvPr>
            <p:ph type="title"/>
          </p:nvPr>
        </p:nvSpPr>
        <p:spPr>
          <a:xfrm>
            <a:off x="612648" y="504671"/>
            <a:ext cx="10983686" cy="684362"/>
          </a:xfrm>
        </p:spPr>
        <p:txBody>
          <a:bodyPr/>
          <a:lstStyle/>
          <a:p>
            <a:r>
              <a:rPr lang="en-US" dirty="0"/>
              <a:t>Explanation Guide – Block 11.h</a:t>
            </a:r>
          </a:p>
        </p:txBody>
      </p:sp>
      <p:sp>
        <p:nvSpPr>
          <p:cNvPr id="7" name="TextBox 6">
            <a:extLst>
              <a:ext uri="{FF2B5EF4-FFF2-40B4-BE49-F238E27FC236}">
                <a16:creationId xmlns:a16="http://schemas.microsoft.com/office/drawing/2014/main" id="{7CD382BD-C410-2050-37C8-432C93DC58B1}"/>
              </a:ext>
            </a:extLst>
          </p:cNvPr>
          <p:cNvSpPr txBox="1"/>
          <p:nvPr/>
        </p:nvSpPr>
        <p:spPr>
          <a:xfrm>
            <a:off x="1909178" y="4484671"/>
            <a:ext cx="8414626" cy="2308324"/>
          </a:xfrm>
          <a:prstGeom prst="rect">
            <a:avLst/>
          </a:prstGeom>
          <a:noFill/>
        </p:spPr>
        <p:txBody>
          <a:bodyPr wrap="square">
            <a:spAutoFit/>
          </a:bodyPr>
          <a:lstStyle/>
          <a:p>
            <a:r>
              <a:rPr lang="en-US" dirty="0"/>
              <a:t>11.h. If block 10.a. COMSEC is checked and the subcontractor is required to store </a:t>
            </a:r>
            <a:r>
              <a:rPr lang="en-US" b="1" dirty="0"/>
              <a:t>accountable</a:t>
            </a:r>
            <a:r>
              <a:rPr lang="en-US" dirty="0"/>
              <a:t> COMSEC material at its location, then this block will also be checked. </a:t>
            </a:r>
          </a:p>
          <a:p>
            <a:endParaRPr lang="en-US" dirty="0"/>
          </a:p>
          <a:p>
            <a:r>
              <a:rPr lang="en-US" b="1" dirty="0"/>
              <a:t>Note: This material must be controlled within the COMSEC Material Control System (CMSC) or an in-process accounting system.</a:t>
            </a:r>
          </a:p>
          <a:p>
            <a:endParaRPr lang="en-US" dirty="0"/>
          </a:p>
          <a:p>
            <a:endParaRPr lang="en-US" dirty="0"/>
          </a:p>
        </p:txBody>
      </p:sp>
      <p:pic>
        <p:nvPicPr>
          <p:cNvPr id="9" name="Picture 8">
            <a:extLst>
              <a:ext uri="{FF2B5EF4-FFF2-40B4-BE49-F238E27FC236}">
                <a16:creationId xmlns:a16="http://schemas.microsoft.com/office/drawing/2014/main" id="{9133B906-EBAD-0F21-158E-C41D38AAA52D}"/>
              </a:ext>
            </a:extLst>
          </p:cNvPr>
          <p:cNvPicPr>
            <a:picLocks noChangeAspect="1"/>
          </p:cNvPicPr>
          <p:nvPr/>
        </p:nvPicPr>
        <p:blipFill>
          <a:blip r:embed="rId2"/>
          <a:stretch>
            <a:fillRect/>
          </a:stretch>
        </p:blipFill>
        <p:spPr>
          <a:xfrm>
            <a:off x="1909178" y="1286097"/>
            <a:ext cx="8373644" cy="3029373"/>
          </a:xfrm>
          <a:prstGeom prst="rect">
            <a:avLst/>
          </a:prstGeom>
        </p:spPr>
      </p:pic>
    </p:spTree>
    <p:extLst>
      <p:ext uri="{BB962C8B-B14F-4D97-AF65-F5344CB8AC3E}">
        <p14:creationId xmlns:p14="http://schemas.microsoft.com/office/powerpoint/2010/main" val="258239305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E90BAF-2E88-0126-A4D6-017C42304B64}"/>
            </a:ext>
          </a:extLst>
        </p:cNvPr>
        <p:cNvGrpSpPr/>
        <p:nvPr/>
      </p:nvGrpSpPr>
      <p:grpSpPr>
        <a:xfrm>
          <a:off x="0" y="0"/>
          <a:ext cx="0" cy="0"/>
          <a:chOff x="0" y="0"/>
          <a:chExt cx="0" cy="0"/>
        </a:xfrm>
      </p:grpSpPr>
      <p:sp>
        <p:nvSpPr>
          <p:cNvPr id="50" name="Title 1">
            <a:extLst>
              <a:ext uri="{FF2B5EF4-FFF2-40B4-BE49-F238E27FC236}">
                <a16:creationId xmlns:a16="http://schemas.microsoft.com/office/drawing/2014/main" id="{763D16B9-EB78-1D76-FA0D-E58BAD7288CD}"/>
              </a:ext>
            </a:extLst>
          </p:cNvPr>
          <p:cNvSpPr>
            <a:spLocks noGrp="1"/>
          </p:cNvSpPr>
          <p:nvPr>
            <p:ph type="title"/>
          </p:nvPr>
        </p:nvSpPr>
        <p:spPr>
          <a:xfrm>
            <a:off x="612648" y="504671"/>
            <a:ext cx="10983686" cy="684362"/>
          </a:xfrm>
        </p:spPr>
        <p:txBody>
          <a:bodyPr/>
          <a:lstStyle/>
          <a:p>
            <a:r>
              <a:rPr lang="en-US" dirty="0"/>
              <a:t>Explanation Guide – Block 11.i</a:t>
            </a:r>
          </a:p>
        </p:txBody>
      </p:sp>
      <p:sp>
        <p:nvSpPr>
          <p:cNvPr id="7" name="TextBox 6">
            <a:extLst>
              <a:ext uri="{FF2B5EF4-FFF2-40B4-BE49-F238E27FC236}">
                <a16:creationId xmlns:a16="http://schemas.microsoft.com/office/drawing/2014/main" id="{D2E567F1-24A2-2FA0-8DB7-B77F3DBE6244}"/>
              </a:ext>
            </a:extLst>
          </p:cNvPr>
          <p:cNvSpPr txBox="1"/>
          <p:nvPr/>
        </p:nvSpPr>
        <p:spPr>
          <a:xfrm>
            <a:off x="1888687" y="3996293"/>
            <a:ext cx="8414626" cy="2862322"/>
          </a:xfrm>
          <a:prstGeom prst="rect">
            <a:avLst/>
          </a:prstGeom>
          <a:noFill/>
        </p:spPr>
        <p:txBody>
          <a:bodyPr wrap="square">
            <a:spAutoFit/>
          </a:bodyPr>
          <a:lstStyle/>
          <a:p>
            <a:r>
              <a:rPr lang="en-US" dirty="0"/>
              <a:t>11.i. Check TEMPEST if the GCA specifically requires the subcontractor by contract in the US to apply TEMPEST requirements.  </a:t>
            </a:r>
          </a:p>
          <a:p>
            <a:endParaRPr lang="en-US" b="1" dirty="0"/>
          </a:p>
          <a:p>
            <a:r>
              <a:rPr lang="en-US" b="1" dirty="0"/>
              <a:t>Note: Prime Contractors cannot impose TEMPEST requirements on subcontractors without GCA approval.</a:t>
            </a:r>
          </a:p>
          <a:p>
            <a:endParaRPr lang="en-US" b="1" dirty="0"/>
          </a:p>
          <a:p>
            <a:r>
              <a:rPr lang="en-US" b="1" dirty="0"/>
              <a:t>If this item is checked, then block 14 must also be marked “yes” and contract clauses and additional clarifying information must be added to block 13.</a:t>
            </a:r>
          </a:p>
          <a:p>
            <a:endParaRPr lang="en-US" b="1" dirty="0"/>
          </a:p>
        </p:txBody>
      </p:sp>
      <p:pic>
        <p:nvPicPr>
          <p:cNvPr id="9" name="Picture 8">
            <a:extLst>
              <a:ext uri="{FF2B5EF4-FFF2-40B4-BE49-F238E27FC236}">
                <a16:creationId xmlns:a16="http://schemas.microsoft.com/office/drawing/2014/main" id="{1BCDF2E9-0173-0D67-F261-DF5CAD4BAD1A}"/>
              </a:ext>
            </a:extLst>
          </p:cNvPr>
          <p:cNvPicPr>
            <a:picLocks noChangeAspect="1"/>
          </p:cNvPicPr>
          <p:nvPr/>
        </p:nvPicPr>
        <p:blipFill>
          <a:blip r:embed="rId2"/>
          <a:stretch>
            <a:fillRect/>
          </a:stretch>
        </p:blipFill>
        <p:spPr>
          <a:xfrm>
            <a:off x="1929669" y="966920"/>
            <a:ext cx="8373644" cy="3029373"/>
          </a:xfrm>
          <a:prstGeom prst="rect">
            <a:avLst/>
          </a:prstGeom>
        </p:spPr>
      </p:pic>
    </p:spTree>
    <p:extLst>
      <p:ext uri="{BB962C8B-B14F-4D97-AF65-F5344CB8AC3E}">
        <p14:creationId xmlns:p14="http://schemas.microsoft.com/office/powerpoint/2010/main" val="117952426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1941CA-FDD2-95C4-1B90-A14CBCD929C7}"/>
            </a:ext>
          </a:extLst>
        </p:cNvPr>
        <p:cNvGrpSpPr/>
        <p:nvPr/>
      </p:nvGrpSpPr>
      <p:grpSpPr>
        <a:xfrm>
          <a:off x="0" y="0"/>
          <a:ext cx="0" cy="0"/>
          <a:chOff x="0" y="0"/>
          <a:chExt cx="0" cy="0"/>
        </a:xfrm>
      </p:grpSpPr>
      <p:sp>
        <p:nvSpPr>
          <p:cNvPr id="50" name="Title 1">
            <a:extLst>
              <a:ext uri="{FF2B5EF4-FFF2-40B4-BE49-F238E27FC236}">
                <a16:creationId xmlns:a16="http://schemas.microsoft.com/office/drawing/2014/main" id="{566C1603-5178-71DD-65A5-F41F4D2D9D8D}"/>
              </a:ext>
            </a:extLst>
          </p:cNvPr>
          <p:cNvSpPr>
            <a:spLocks noGrp="1"/>
          </p:cNvSpPr>
          <p:nvPr>
            <p:ph type="title"/>
          </p:nvPr>
        </p:nvSpPr>
        <p:spPr>
          <a:xfrm>
            <a:off x="612648" y="504671"/>
            <a:ext cx="10983686" cy="684362"/>
          </a:xfrm>
        </p:spPr>
        <p:txBody>
          <a:bodyPr/>
          <a:lstStyle/>
          <a:p>
            <a:r>
              <a:rPr lang="en-US" dirty="0"/>
              <a:t>Explanation Guide – Block 11.j</a:t>
            </a:r>
          </a:p>
        </p:txBody>
      </p:sp>
      <p:sp>
        <p:nvSpPr>
          <p:cNvPr id="7" name="TextBox 6">
            <a:extLst>
              <a:ext uri="{FF2B5EF4-FFF2-40B4-BE49-F238E27FC236}">
                <a16:creationId xmlns:a16="http://schemas.microsoft.com/office/drawing/2014/main" id="{02B0CE37-C67B-CF04-302F-6B3333A34CC4}"/>
              </a:ext>
            </a:extLst>
          </p:cNvPr>
          <p:cNvSpPr txBox="1"/>
          <p:nvPr/>
        </p:nvSpPr>
        <p:spPr>
          <a:xfrm>
            <a:off x="1897178" y="3552503"/>
            <a:ext cx="8414626" cy="3693319"/>
          </a:xfrm>
          <a:prstGeom prst="rect">
            <a:avLst/>
          </a:prstGeom>
          <a:noFill/>
        </p:spPr>
        <p:txBody>
          <a:bodyPr wrap="square">
            <a:spAutoFit/>
          </a:bodyPr>
          <a:lstStyle/>
          <a:p>
            <a:r>
              <a:rPr lang="en-US" dirty="0"/>
              <a:t>11.j. Select this section if the government has imposed real OPSEC requirements onto the contractor. Typically the government will provide an OPSEC plan or require one as a contract deliverable that must be executed once approved. </a:t>
            </a:r>
          </a:p>
          <a:p>
            <a:endParaRPr lang="en-US" dirty="0"/>
          </a:p>
          <a:p>
            <a:r>
              <a:rPr lang="en-US" b="1" dirty="0"/>
              <a:t>Note: If this item is checked then block 14 must be marked “yes” and additional requirements must be added in an attachment.  Pertinent contract clauses should be identified and clarifying information should also be provided in block 13.</a:t>
            </a:r>
          </a:p>
          <a:p>
            <a:endParaRPr lang="en-US" b="1" dirty="0"/>
          </a:p>
          <a:p>
            <a:r>
              <a:rPr lang="en-US" b="1" dirty="0"/>
              <a:t>Contractors may not impose OPSEC requirements on subcontractors unless the GCA approves the OPSEC requirements.</a:t>
            </a:r>
          </a:p>
          <a:p>
            <a:endParaRPr lang="en-US" dirty="0"/>
          </a:p>
          <a:p>
            <a:endParaRPr lang="en-US" dirty="0"/>
          </a:p>
        </p:txBody>
      </p:sp>
      <p:pic>
        <p:nvPicPr>
          <p:cNvPr id="9" name="Picture 8">
            <a:extLst>
              <a:ext uri="{FF2B5EF4-FFF2-40B4-BE49-F238E27FC236}">
                <a16:creationId xmlns:a16="http://schemas.microsoft.com/office/drawing/2014/main" id="{741F9786-2532-892C-7341-EC697E39690D}"/>
              </a:ext>
            </a:extLst>
          </p:cNvPr>
          <p:cNvPicPr>
            <a:picLocks noChangeAspect="1"/>
          </p:cNvPicPr>
          <p:nvPr/>
        </p:nvPicPr>
        <p:blipFill>
          <a:blip r:embed="rId2"/>
          <a:stretch>
            <a:fillRect/>
          </a:stretch>
        </p:blipFill>
        <p:spPr>
          <a:xfrm>
            <a:off x="2616544" y="1194155"/>
            <a:ext cx="6518830" cy="2358348"/>
          </a:xfrm>
          <a:prstGeom prst="rect">
            <a:avLst/>
          </a:prstGeom>
        </p:spPr>
      </p:pic>
    </p:spTree>
    <p:extLst>
      <p:ext uri="{BB962C8B-B14F-4D97-AF65-F5344CB8AC3E}">
        <p14:creationId xmlns:p14="http://schemas.microsoft.com/office/powerpoint/2010/main" val="281179610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2FBA54-8D44-CCE4-2E26-D2BE1CAF5037}"/>
            </a:ext>
          </a:extLst>
        </p:cNvPr>
        <p:cNvGrpSpPr/>
        <p:nvPr/>
      </p:nvGrpSpPr>
      <p:grpSpPr>
        <a:xfrm>
          <a:off x="0" y="0"/>
          <a:ext cx="0" cy="0"/>
          <a:chOff x="0" y="0"/>
          <a:chExt cx="0" cy="0"/>
        </a:xfrm>
      </p:grpSpPr>
      <p:sp>
        <p:nvSpPr>
          <p:cNvPr id="50" name="Title 1">
            <a:extLst>
              <a:ext uri="{FF2B5EF4-FFF2-40B4-BE49-F238E27FC236}">
                <a16:creationId xmlns:a16="http://schemas.microsoft.com/office/drawing/2014/main" id="{F3FEC005-45E0-CA50-F2DB-9217A1B3E6A3}"/>
              </a:ext>
            </a:extLst>
          </p:cNvPr>
          <p:cNvSpPr>
            <a:spLocks noGrp="1"/>
          </p:cNvSpPr>
          <p:nvPr>
            <p:ph type="title"/>
          </p:nvPr>
        </p:nvSpPr>
        <p:spPr>
          <a:xfrm>
            <a:off x="612648" y="504671"/>
            <a:ext cx="10983686" cy="684362"/>
          </a:xfrm>
        </p:spPr>
        <p:txBody>
          <a:bodyPr/>
          <a:lstStyle/>
          <a:p>
            <a:r>
              <a:rPr lang="en-US" dirty="0"/>
              <a:t>Explanation Guide – Block 11.k</a:t>
            </a:r>
          </a:p>
        </p:txBody>
      </p:sp>
      <p:sp>
        <p:nvSpPr>
          <p:cNvPr id="7" name="TextBox 6">
            <a:extLst>
              <a:ext uri="{FF2B5EF4-FFF2-40B4-BE49-F238E27FC236}">
                <a16:creationId xmlns:a16="http://schemas.microsoft.com/office/drawing/2014/main" id="{5C48D8B8-A861-9942-5034-538D198DF870}"/>
              </a:ext>
            </a:extLst>
          </p:cNvPr>
          <p:cNvSpPr txBox="1"/>
          <p:nvPr/>
        </p:nvSpPr>
        <p:spPr>
          <a:xfrm>
            <a:off x="1909178" y="4484671"/>
            <a:ext cx="8414626" cy="2031325"/>
          </a:xfrm>
          <a:prstGeom prst="rect">
            <a:avLst/>
          </a:prstGeom>
          <a:noFill/>
        </p:spPr>
        <p:txBody>
          <a:bodyPr wrap="square">
            <a:spAutoFit/>
          </a:bodyPr>
          <a:lstStyle/>
          <a:p>
            <a:r>
              <a:rPr lang="en-US" dirty="0"/>
              <a:t>11.k. Select this block if the Defense Courier Service is necessary to transport classified items to or from the subcontractor facility.  Only certain classified material qualifies for movement by USTRANSCOM’s Defense Couriers and the GCA must have approval to impose the requirement.</a:t>
            </a:r>
          </a:p>
          <a:p>
            <a:endParaRPr lang="en-US" dirty="0"/>
          </a:p>
          <a:p>
            <a:r>
              <a:rPr lang="en-US" b="1" dirty="0"/>
              <a:t>Note: GCA approval is required before a prime contractor can authorize a subcontractor to use the services of USTRANSCOM’s Defense Couriers.</a:t>
            </a:r>
          </a:p>
        </p:txBody>
      </p:sp>
      <p:pic>
        <p:nvPicPr>
          <p:cNvPr id="9" name="Picture 8">
            <a:extLst>
              <a:ext uri="{FF2B5EF4-FFF2-40B4-BE49-F238E27FC236}">
                <a16:creationId xmlns:a16="http://schemas.microsoft.com/office/drawing/2014/main" id="{317AF244-C220-26E1-4DC3-A7804B9CCDB0}"/>
              </a:ext>
            </a:extLst>
          </p:cNvPr>
          <p:cNvPicPr>
            <a:picLocks noChangeAspect="1"/>
          </p:cNvPicPr>
          <p:nvPr/>
        </p:nvPicPr>
        <p:blipFill>
          <a:blip r:embed="rId2"/>
          <a:stretch>
            <a:fillRect/>
          </a:stretch>
        </p:blipFill>
        <p:spPr>
          <a:xfrm>
            <a:off x="1909178" y="1286097"/>
            <a:ext cx="8373644" cy="3029373"/>
          </a:xfrm>
          <a:prstGeom prst="rect">
            <a:avLst/>
          </a:prstGeom>
        </p:spPr>
      </p:pic>
    </p:spTree>
    <p:extLst>
      <p:ext uri="{BB962C8B-B14F-4D97-AF65-F5344CB8AC3E}">
        <p14:creationId xmlns:p14="http://schemas.microsoft.com/office/powerpoint/2010/main" val="6309105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5B38AD-84EE-988D-DDC0-0367FB65A0EF}"/>
            </a:ext>
          </a:extLst>
        </p:cNvPr>
        <p:cNvGrpSpPr/>
        <p:nvPr/>
      </p:nvGrpSpPr>
      <p:grpSpPr>
        <a:xfrm>
          <a:off x="0" y="0"/>
          <a:ext cx="0" cy="0"/>
          <a:chOff x="0" y="0"/>
          <a:chExt cx="0" cy="0"/>
        </a:xfrm>
      </p:grpSpPr>
      <p:sp>
        <p:nvSpPr>
          <p:cNvPr id="20" name="TextBox 19">
            <a:extLst>
              <a:ext uri="{FF2B5EF4-FFF2-40B4-BE49-F238E27FC236}">
                <a16:creationId xmlns:a16="http://schemas.microsoft.com/office/drawing/2014/main" id="{D65CE483-7B4A-9720-C240-D2378010F682}"/>
              </a:ext>
            </a:extLst>
          </p:cNvPr>
          <p:cNvSpPr txBox="1"/>
          <p:nvPr/>
        </p:nvSpPr>
        <p:spPr>
          <a:xfrm>
            <a:off x="604157" y="1659285"/>
            <a:ext cx="10983686" cy="3539430"/>
          </a:xfrm>
          <a:prstGeom prst="rect">
            <a:avLst/>
          </a:prstGeom>
          <a:noFill/>
        </p:spPr>
        <p:txBody>
          <a:bodyPr wrap="square">
            <a:spAutoFit/>
          </a:bodyPr>
          <a:lstStyle/>
          <a:p>
            <a:pPr marL="742950" lvl="1" indent="-285750">
              <a:buFont typeface="Arial" panose="020B0604020202020204" pitchFamily="34" charset="0"/>
              <a:buChar char="•"/>
            </a:pPr>
            <a:endParaRPr lang="en-US" sz="1600" b="0" i="0" dirty="0">
              <a:solidFill>
                <a:srgbClr val="333333"/>
              </a:solidFill>
              <a:effectLst/>
            </a:endParaRPr>
          </a:p>
          <a:p>
            <a:pPr marL="285750" indent="-285750">
              <a:buFont typeface="Arial" panose="020B0604020202020204" pitchFamily="34" charset="0"/>
              <a:buChar char="•"/>
            </a:pPr>
            <a:r>
              <a:rPr lang="en-US" sz="1600" b="0" i="0" dirty="0">
                <a:solidFill>
                  <a:srgbClr val="333333"/>
                </a:solidFill>
                <a:effectLst/>
              </a:rPr>
              <a:t>The DD Form 254 is your key to the accesses and allowances necessary to perform on the classified contract; </a:t>
            </a:r>
            <a:r>
              <a:rPr lang="en-US" sz="1600" dirty="0">
                <a:solidFill>
                  <a:srgbClr val="333333"/>
                </a:solidFill>
              </a:rPr>
              <a:t>I</a:t>
            </a:r>
            <a:r>
              <a:rPr lang="en-US" sz="1600" b="0" i="0" dirty="0">
                <a:solidFill>
                  <a:srgbClr val="333333"/>
                </a:solidFill>
                <a:effectLst/>
              </a:rPr>
              <a:t>t is imperative that you fully understand the form in its entirety and what it requires </a:t>
            </a:r>
          </a:p>
          <a:p>
            <a:pPr marL="285750" indent="-285750">
              <a:buFont typeface="Arial" panose="020B0604020202020204" pitchFamily="34" charset="0"/>
              <a:buChar char="•"/>
            </a:pPr>
            <a:endParaRPr lang="en-US" sz="1600" dirty="0">
              <a:solidFill>
                <a:srgbClr val="333333"/>
              </a:solidFill>
            </a:endParaRPr>
          </a:p>
          <a:p>
            <a:pPr marL="742950" lvl="1" indent="-285750">
              <a:buFont typeface="Arial" panose="020B0604020202020204" pitchFamily="34" charset="0"/>
              <a:buChar char="•"/>
            </a:pPr>
            <a:r>
              <a:rPr lang="en-US" sz="1600" b="0" i="0" dirty="0">
                <a:solidFill>
                  <a:srgbClr val="333333"/>
                </a:solidFill>
                <a:effectLst/>
              </a:rPr>
              <a:t>Develop a process to review DD254s upon release and provide feedback / request updates to the GCA or Prime contractor</a:t>
            </a:r>
          </a:p>
          <a:p>
            <a:pPr marL="742950" lvl="1" indent="-285750">
              <a:buFont typeface="Arial" panose="020B0604020202020204" pitchFamily="34" charset="0"/>
              <a:buChar char="•"/>
            </a:pPr>
            <a:endParaRPr lang="en-US" sz="1600" dirty="0">
              <a:solidFill>
                <a:srgbClr val="333333"/>
              </a:solidFill>
            </a:endParaRPr>
          </a:p>
          <a:p>
            <a:pPr marL="285750" indent="-285750">
              <a:buFont typeface="Arial" panose="020B0604020202020204" pitchFamily="34" charset="0"/>
              <a:buChar char="•"/>
            </a:pPr>
            <a:r>
              <a:rPr lang="en-US" sz="1600" dirty="0">
                <a:solidFill>
                  <a:srgbClr val="333333"/>
                </a:solidFill>
              </a:rPr>
              <a:t>Flow-down requirements for subcontractors cannot exceed the requirements in the Prime DD Form 254 </a:t>
            </a:r>
          </a:p>
          <a:p>
            <a:endParaRPr lang="en-US" sz="1600" dirty="0">
              <a:solidFill>
                <a:srgbClr val="333333"/>
              </a:solidFill>
            </a:endParaRPr>
          </a:p>
          <a:p>
            <a:pPr marL="742950" lvl="1" indent="-285750">
              <a:buFont typeface="Arial" panose="020B0604020202020204" pitchFamily="34" charset="0"/>
              <a:buChar char="•"/>
            </a:pPr>
            <a:r>
              <a:rPr lang="en-US" sz="1600" dirty="0">
                <a:solidFill>
                  <a:srgbClr val="333333"/>
                </a:solidFill>
              </a:rPr>
              <a:t>This includes the “flow down” of FCL, safeguarding, and accesses to a subcontractor. </a:t>
            </a:r>
          </a:p>
          <a:p>
            <a:pPr lvl="1"/>
            <a:endParaRPr lang="en-US" sz="1600" dirty="0">
              <a:solidFill>
                <a:srgbClr val="333333"/>
              </a:solidFill>
            </a:endParaRPr>
          </a:p>
          <a:p>
            <a:pPr marL="1200150" lvl="2" indent="-285750">
              <a:buFont typeface="Arial" panose="020B0604020202020204" pitchFamily="34" charset="0"/>
              <a:buChar char="•"/>
            </a:pPr>
            <a:r>
              <a:rPr lang="en-US" sz="1600" dirty="0">
                <a:solidFill>
                  <a:srgbClr val="333333"/>
                </a:solidFill>
              </a:rPr>
              <a:t>Note: Some classified accesses require GCA approval prior to flowing down to a subcontractor </a:t>
            </a:r>
          </a:p>
          <a:p>
            <a:pPr marL="742950" lvl="1" indent="-285750">
              <a:buFont typeface="Arial" panose="020B0604020202020204" pitchFamily="34" charset="0"/>
              <a:buChar char="•"/>
            </a:pPr>
            <a:endParaRPr lang="en-US" sz="1600" b="0" i="0" dirty="0">
              <a:solidFill>
                <a:srgbClr val="333333"/>
              </a:solidFill>
              <a:effectLst/>
            </a:endParaRPr>
          </a:p>
          <a:p>
            <a:endParaRPr lang="en-US" sz="1600" b="0" i="0" dirty="0">
              <a:solidFill>
                <a:srgbClr val="333333"/>
              </a:solidFill>
              <a:effectLst/>
            </a:endParaRPr>
          </a:p>
        </p:txBody>
      </p:sp>
      <p:sp>
        <p:nvSpPr>
          <p:cNvPr id="50" name="Title 1">
            <a:extLst>
              <a:ext uri="{FF2B5EF4-FFF2-40B4-BE49-F238E27FC236}">
                <a16:creationId xmlns:a16="http://schemas.microsoft.com/office/drawing/2014/main" id="{C8D2F19C-1306-5A24-0ED4-C5C5F390E8D6}"/>
              </a:ext>
            </a:extLst>
          </p:cNvPr>
          <p:cNvSpPr>
            <a:spLocks noGrp="1"/>
          </p:cNvSpPr>
          <p:nvPr>
            <p:ph type="title"/>
          </p:nvPr>
        </p:nvSpPr>
        <p:spPr>
          <a:xfrm>
            <a:off x="612648" y="504671"/>
            <a:ext cx="10983686" cy="684362"/>
          </a:xfrm>
        </p:spPr>
        <p:txBody>
          <a:bodyPr/>
          <a:lstStyle/>
          <a:p>
            <a:r>
              <a:rPr lang="en-US" dirty="0"/>
              <a:t>General Principles</a:t>
            </a:r>
          </a:p>
        </p:txBody>
      </p:sp>
    </p:spTree>
    <p:extLst>
      <p:ext uri="{BB962C8B-B14F-4D97-AF65-F5344CB8AC3E}">
        <p14:creationId xmlns:p14="http://schemas.microsoft.com/office/powerpoint/2010/main" val="149834770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ED64CC-CE98-37B1-2FA1-0FB54356FC7B}"/>
            </a:ext>
          </a:extLst>
        </p:cNvPr>
        <p:cNvGrpSpPr/>
        <p:nvPr/>
      </p:nvGrpSpPr>
      <p:grpSpPr>
        <a:xfrm>
          <a:off x="0" y="0"/>
          <a:ext cx="0" cy="0"/>
          <a:chOff x="0" y="0"/>
          <a:chExt cx="0" cy="0"/>
        </a:xfrm>
      </p:grpSpPr>
      <p:sp>
        <p:nvSpPr>
          <p:cNvPr id="50" name="Title 1">
            <a:extLst>
              <a:ext uri="{FF2B5EF4-FFF2-40B4-BE49-F238E27FC236}">
                <a16:creationId xmlns:a16="http://schemas.microsoft.com/office/drawing/2014/main" id="{61E87D0D-6779-C783-33A6-2219F16A8F09}"/>
              </a:ext>
            </a:extLst>
          </p:cNvPr>
          <p:cNvSpPr>
            <a:spLocks noGrp="1"/>
          </p:cNvSpPr>
          <p:nvPr>
            <p:ph type="title"/>
          </p:nvPr>
        </p:nvSpPr>
        <p:spPr>
          <a:xfrm>
            <a:off x="612648" y="504671"/>
            <a:ext cx="10983686" cy="684362"/>
          </a:xfrm>
        </p:spPr>
        <p:txBody>
          <a:bodyPr/>
          <a:lstStyle/>
          <a:p>
            <a:r>
              <a:rPr lang="en-US" dirty="0"/>
              <a:t>Explanation Guide – Block 11.l</a:t>
            </a:r>
          </a:p>
        </p:txBody>
      </p:sp>
      <p:sp>
        <p:nvSpPr>
          <p:cNvPr id="7" name="TextBox 6">
            <a:extLst>
              <a:ext uri="{FF2B5EF4-FFF2-40B4-BE49-F238E27FC236}">
                <a16:creationId xmlns:a16="http://schemas.microsoft.com/office/drawing/2014/main" id="{B0430F3B-55B9-F3C6-8BAA-4018087FDB8C}"/>
              </a:ext>
            </a:extLst>
          </p:cNvPr>
          <p:cNvSpPr txBox="1"/>
          <p:nvPr/>
        </p:nvSpPr>
        <p:spPr>
          <a:xfrm>
            <a:off x="1909178" y="4484671"/>
            <a:ext cx="8414626" cy="1754326"/>
          </a:xfrm>
          <a:prstGeom prst="rect">
            <a:avLst/>
          </a:prstGeom>
          <a:noFill/>
        </p:spPr>
        <p:txBody>
          <a:bodyPr wrap="square">
            <a:spAutoFit/>
          </a:bodyPr>
          <a:lstStyle/>
          <a:p>
            <a:r>
              <a:rPr lang="en-US" dirty="0"/>
              <a:t>11.l. Check this block if 10.j. is checked and one of the other blocks (11.a, 11.b, 11.c, or 11.d) is checked that indicates that this contract requires access to classified information for performance.  </a:t>
            </a:r>
          </a:p>
          <a:p>
            <a:endParaRPr lang="en-US" dirty="0"/>
          </a:p>
          <a:p>
            <a:r>
              <a:rPr lang="en-US" b="1" dirty="0"/>
              <a:t>Note: The NISPOM does not provide guidance concerning CUI so the GCA must provide guidance on the protection procedures in block 13.</a:t>
            </a:r>
          </a:p>
        </p:txBody>
      </p:sp>
      <p:pic>
        <p:nvPicPr>
          <p:cNvPr id="9" name="Picture 8">
            <a:extLst>
              <a:ext uri="{FF2B5EF4-FFF2-40B4-BE49-F238E27FC236}">
                <a16:creationId xmlns:a16="http://schemas.microsoft.com/office/drawing/2014/main" id="{94F89254-F80A-03B6-DD2F-B863341282CC}"/>
              </a:ext>
            </a:extLst>
          </p:cNvPr>
          <p:cNvPicPr>
            <a:picLocks noChangeAspect="1"/>
          </p:cNvPicPr>
          <p:nvPr/>
        </p:nvPicPr>
        <p:blipFill>
          <a:blip r:embed="rId2"/>
          <a:stretch>
            <a:fillRect/>
          </a:stretch>
        </p:blipFill>
        <p:spPr>
          <a:xfrm>
            <a:off x="1909178" y="1286097"/>
            <a:ext cx="8373644" cy="3029373"/>
          </a:xfrm>
          <a:prstGeom prst="rect">
            <a:avLst/>
          </a:prstGeom>
        </p:spPr>
      </p:pic>
    </p:spTree>
    <p:extLst>
      <p:ext uri="{BB962C8B-B14F-4D97-AF65-F5344CB8AC3E}">
        <p14:creationId xmlns:p14="http://schemas.microsoft.com/office/powerpoint/2010/main" val="264636714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8A5E42-C84C-9CBF-9D6C-052EF71A592D}"/>
            </a:ext>
          </a:extLst>
        </p:cNvPr>
        <p:cNvGrpSpPr/>
        <p:nvPr/>
      </p:nvGrpSpPr>
      <p:grpSpPr>
        <a:xfrm>
          <a:off x="0" y="0"/>
          <a:ext cx="0" cy="0"/>
          <a:chOff x="0" y="0"/>
          <a:chExt cx="0" cy="0"/>
        </a:xfrm>
      </p:grpSpPr>
      <p:sp>
        <p:nvSpPr>
          <p:cNvPr id="50" name="Title 1">
            <a:extLst>
              <a:ext uri="{FF2B5EF4-FFF2-40B4-BE49-F238E27FC236}">
                <a16:creationId xmlns:a16="http://schemas.microsoft.com/office/drawing/2014/main" id="{742FFC7E-2123-5F31-85DE-CE87A23AD3FE}"/>
              </a:ext>
            </a:extLst>
          </p:cNvPr>
          <p:cNvSpPr>
            <a:spLocks noGrp="1"/>
          </p:cNvSpPr>
          <p:nvPr>
            <p:ph type="title"/>
          </p:nvPr>
        </p:nvSpPr>
        <p:spPr>
          <a:xfrm>
            <a:off x="612648" y="504671"/>
            <a:ext cx="10983686" cy="684362"/>
          </a:xfrm>
        </p:spPr>
        <p:txBody>
          <a:bodyPr/>
          <a:lstStyle/>
          <a:p>
            <a:r>
              <a:rPr lang="en-US" dirty="0"/>
              <a:t>Explanation Guide – Block 11.m</a:t>
            </a:r>
          </a:p>
        </p:txBody>
      </p:sp>
      <p:sp>
        <p:nvSpPr>
          <p:cNvPr id="7" name="TextBox 6">
            <a:extLst>
              <a:ext uri="{FF2B5EF4-FFF2-40B4-BE49-F238E27FC236}">
                <a16:creationId xmlns:a16="http://schemas.microsoft.com/office/drawing/2014/main" id="{8D92F88E-CE94-56EC-9A29-2C9A0CB60B15}"/>
              </a:ext>
            </a:extLst>
          </p:cNvPr>
          <p:cNvSpPr txBox="1"/>
          <p:nvPr/>
        </p:nvSpPr>
        <p:spPr>
          <a:xfrm>
            <a:off x="1909178" y="4484671"/>
            <a:ext cx="8414626" cy="2031325"/>
          </a:xfrm>
          <a:prstGeom prst="rect">
            <a:avLst/>
          </a:prstGeom>
          <a:noFill/>
        </p:spPr>
        <p:txBody>
          <a:bodyPr wrap="square">
            <a:spAutoFit/>
          </a:bodyPr>
          <a:lstStyle/>
          <a:p>
            <a:r>
              <a:rPr lang="en-US" dirty="0"/>
              <a:t>11.m. This block is used to add any additional performance requirements not covered in blocks 10 or 11. A typical example is a reference to a government classified information system such as SIPR or JWICS.  </a:t>
            </a:r>
          </a:p>
          <a:p>
            <a:endParaRPr lang="en-US" dirty="0"/>
          </a:p>
          <a:p>
            <a:r>
              <a:rPr lang="en-US" b="1" dirty="0"/>
              <a:t>Note: When this block is checked block 13 should provide clarifying information.</a:t>
            </a:r>
          </a:p>
          <a:p>
            <a:endParaRPr lang="en-US" dirty="0"/>
          </a:p>
        </p:txBody>
      </p:sp>
      <p:pic>
        <p:nvPicPr>
          <p:cNvPr id="9" name="Picture 8">
            <a:extLst>
              <a:ext uri="{FF2B5EF4-FFF2-40B4-BE49-F238E27FC236}">
                <a16:creationId xmlns:a16="http://schemas.microsoft.com/office/drawing/2014/main" id="{85A1A92F-25F4-7470-CDCA-FCE43181FD57}"/>
              </a:ext>
            </a:extLst>
          </p:cNvPr>
          <p:cNvPicPr>
            <a:picLocks noChangeAspect="1"/>
          </p:cNvPicPr>
          <p:nvPr/>
        </p:nvPicPr>
        <p:blipFill>
          <a:blip r:embed="rId2"/>
          <a:stretch>
            <a:fillRect/>
          </a:stretch>
        </p:blipFill>
        <p:spPr>
          <a:xfrm>
            <a:off x="1909178" y="1286097"/>
            <a:ext cx="8373644" cy="3029373"/>
          </a:xfrm>
          <a:prstGeom prst="rect">
            <a:avLst/>
          </a:prstGeom>
        </p:spPr>
      </p:pic>
    </p:spTree>
    <p:extLst>
      <p:ext uri="{BB962C8B-B14F-4D97-AF65-F5344CB8AC3E}">
        <p14:creationId xmlns:p14="http://schemas.microsoft.com/office/powerpoint/2010/main" val="205936185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A1F639-7050-1E37-2D76-8B862DC4AAAD}"/>
            </a:ext>
          </a:extLst>
        </p:cNvPr>
        <p:cNvGrpSpPr/>
        <p:nvPr/>
      </p:nvGrpSpPr>
      <p:grpSpPr>
        <a:xfrm>
          <a:off x="0" y="0"/>
          <a:ext cx="0" cy="0"/>
          <a:chOff x="0" y="0"/>
          <a:chExt cx="0" cy="0"/>
        </a:xfrm>
      </p:grpSpPr>
      <p:sp>
        <p:nvSpPr>
          <p:cNvPr id="50" name="Title 1">
            <a:extLst>
              <a:ext uri="{FF2B5EF4-FFF2-40B4-BE49-F238E27FC236}">
                <a16:creationId xmlns:a16="http://schemas.microsoft.com/office/drawing/2014/main" id="{96363797-3901-896B-8F0C-A78F18438853}"/>
              </a:ext>
            </a:extLst>
          </p:cNvPr>
          <p:cNvSpPr>
            <a:spLocks noGrp="1"/>
          </p:cNvSpPr>
          <p:nvPr>
            <p:ph type="title"/>
          </p:nvPr>
        </p:nvSpPr>
        <p:spPr>
          <a:xfrm>
            <a:off x="612648" y="504671"/>
            <a:ext cx="10983686" cy="684362"/>
          </a:xfrm>
        </p:spPr>
        <p:txBody>
          <a:bodyPr/>
          <a:lstStyle/>
          <a:p>
            <a:r>
              <a:rPr lang="en-US" dirty="0"/>
              <a:t>Explanation Guide – Block 12</a:t>
            </a:r>
          </a:p>
        </p:txBody>
      </p:sp>
      <p:pic>
        <p:nvPicPr>
          <p:cNvPr id="4" name="Picture 3">
            <a:extLst>
              <a:ext uri="{FF2B5EF4-FFF2-40B4-BE49-F238E27FC236}">
                <a16:creationId xmlns:a16="http://schemas.microsoft.com/office/drawing/2014/main" id="{54B69ED2-80B9-B5A4-4239-0AF3E6C45D40}"/>
              </a:ext>
            </a:extLst>
          </p:cNvPr>
          <p:cNvPicPr>
            <a:picLocks noChangeAspect="1"/>
          </p:cNvPicPr>
          <p:nvPr/>
        </p:nvPicPr>
        <p:blipFill>
          <a:blip r:embed="rId2"/>
          <a:stretch>
            <a:fillRect/>
          </a:stretch>
        </p:blipFill>
        <p:spPr>
          <a:xfrm>
            <a:off x="1866309" y="1374731"/>
            <a:ext cx="8459381" cy="1486107"/>
          </a:xfrm>
          <a:prstGeom prst="rect">
            <a:avLst/>
          </a:prstGeom>
        </p:spPr>
      </p:pic>
      <p:sp>
        <p:nvSpPr>
          <p:cNvPr id="3" name="TextBox 2">
            <a:extLst>
              <a:ext uri="{FF2B5EF4-FFF2-40B4-BE49-F238E27FC236}">
                <a16:creationId xmlns:a16="http://schemas.microsoft.com/office/drawing/2014/main" id="{46CA1E5E-A091-00BA-0F8D-1771F38F67BC}"/>
              </a:ext>
            </a:extLst>
          </p:cNvPr>
          <p:cNvSpPr txBox="1"/>
          <p:nvPr/>
        </p:nvSpPr>
        <p:spPr>
          <a:xfrm>
            <a:off x="1780045" y="3396998"/>
            <a:ext cx="8459380" cy="2862322"/>
          </a:xfrm>
          <a:prstGeom prst="rect">
            <a:avLst/>
          </a:prstGeom>
          <a:noFill/>
        </p:spPr>
        <p:txBody>
          <a:bodyPr wrap="square">
            <a:spAutoFit/>
          </a:bodyPr>
          <a:lstStyle/>
          <a:p>
            <a:r>
              <a:rPr lang="en-US" dirty="0"/>
              <a:t>12. This block is used to instruct the contractor on how to request public release authorization if allowed.  The GCA office that has public release authority will provide guidance and the procedures for such a request from the contractor to the GCA.</a:t>
            </a:r>
          </a:p>
          <a:p>
            <a:endParaRPr lang="en-US" dirty="0"/>
          </a:p>
          <a:p>
            <a:r>
              <a:rPr lang="en-US" b="1" dirty="0"/>
              <a:t>Note: All subcontractor requests must flow through the prime contractor to the GCA. The contractor issuing the DD 254 will list their location with the “Through” block selected. </a:t>
            </a:r>
          </a:p>
          <a:p>
            <a:endParaRPr lang="en-US" dirty="0"/>
          </a:p>
          <a:p>
            <a:endParaRPr lang="en-US" dirty="0"/>
          </a:p>
        </p:txBody>
      </p:sp>
    </p:spTree>
    <p:extLst>
      <p:ext uri="{BB962C8B-B14F-4D97-AF65-F5344CB8AC3E}">
        <p14:creationId xmlns:p14="http://schemas.microsoft.com/office/powerpoint/2010/main" val="228068710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DF2606-E0CE-432D-59BB-32930D0C3F3A}"/>
            </a:ext>
          </a:extLst>
        </p:cNvPr>
        <p:cNvGrpSpPr/>
        <p:nvPr/>
      </p:nvGrpSpPr>
      <p:grpSpPr>
        <a:xfrm>
          <a:off x="0" y="0"/>
          <a:ext cx="0" cy="0"/>
          <a:chOff x="0" y="0"/>
          <a:chExt cx="0" cy="0"/>
        </a:xfrm>
      </p:grpSpPr>
      <p:sp>
        <p:nvSpPr>
          <p:cNvPr id="50" name="Title 1">
            <a:extLst>
              <a:ext uri="{FF2B5EF4-FFF2-40B4-BE49-F238E27FC236}">
                <a16:creationId xmlns:a16="http://schemas.microsoft.com/office/drawing/2014/main" id="{BB29D385-C241-20B3-F2FD-6169EED0F296}"/>
              </a:ext>
            </a:extLst>
          </p:cNvPr>
          <p:cNvSpPr>
            <a:spLocks noGrp="1"/>
          </p:cNvSpPr>
          <p:nvPr>
            <p:ph type="title"/>
          </p:nvPr>
        </p:nvSpPr>
        <p:spPr>
          <a:xfrm>
            <a:off x="612648" y="504671"/>
            <a:ext cx="10983686" cy="684362"/>
          </a:xfrm>
        </p:spPr>
        <p:txBody>
          <a:bodyPr/>
          <a:lstStyle/>
          <a:p>
            <a:r>
              <a:rPr lang="en-US" dirty="0"/>
              <a:t>Explanation Guide – Block 13</a:t>
            </a:r>
          </a:p>
        </p:txBody>
      </p:sp>
      <p:pic>
        <p:nvPicPr>
          <p:cNvPr id="3" name="Picture 2">
            <a:extLst>
              <a:ext uri="{FF2B5EF4-FFF2-40B4-BE49-F238E27FC236}">
                <a16:creationId xmlns:a16="http://schemas.microsoft.com/office/drawing/2014/main" id="{227BF260-80D2-6B4F-4427-8243FC76E321}"/>
              </a:ext>
            </a:extLst>
          </p:cNvPr>
          <p:cNvPicPr>
            <a:picLocks noChangeAspect="1"/>
          </p:cNvPicPr>
          <p:nvPr/>
        </p:nvPicPr>
        <p:blipFill>
          <a:blip r:embed="rId2"/>
          <a:stretch>
            <a:fillRect/>
          </a:stretch>
        </p:blipFill>
        <p:spPr>
          <a:xfrm>
            <a:off x="2907102" y="1018438"/>
            <a:ext cx="6095495" cy="2723666"/>
          </a:xfrm>
          <a:prstGeom prst="rect">
            <a:avLst/>
          </a:prstGeom>
        </p:spPr>
      </p:pic>
      <p:pic>
        <p:nvPicPr>
          <p:cNvPr id="6" name="Picture 5">
            <a:extLst>
              <a:ext uri="{FF2B5EF4-FFF2-40B4-BE49-F238E27FC236}">
                <a16:creationId xmlns:a16="http://schemas.microsoft.com/office/drawing/2014/main" id="{D069DD88-C86A-3E86-1FE9-19E67ADB0AA5}"/>
              </a:ext>
            </a:extLst>
          </p:cNvPr>
          <p:cNvPicPr>
            <a:picLocks noChangeAspect="1"/>
          </p:cNvPicPr>
          <p:nvPr/>
        </p:nvPicPr>
        <p:blipFill>
          <a:blip r:embed="rId3"/>
          <a:stretch>
            <a:fillRect/>
          </a:stretch>
        </p:blipFill>
        <p:spPr>
          <a:xfrm>
            <a:off x="2907102" y="3746417"/>
            <a:ext cx="6095495" cy="509454"/>
          </a:xfrm>
          <a:prstGeom prst="rect">
            <a:avLst/>
          </a:prstGeom>
        </p:spPr>
      </p:pic>
      <p:sp>
        <p:nvSpPr>
          <p:cNvPr id="4" name="TextBox 3">
            <a:extLst>
              <a:ext uri="{FF2B5EF4-FFF2-40B4-BE49-F238E27FC236}">
                <a16:creationId xmlns:a16="http://schemas.microsoft.com/office/drawing/2014/main" id="{7D2B28ED-2CEE-E712-BEFC-922A3DAC99C9}"/>
              </a:ext>
            </a:extLst>
          </p:cNvPr>
          <p:cNvSpPr txBox="1"/>
          <p:nvPr/>
        </p:nvSpPr>
        <p:spPr>
          <a:xfrm>
            <a:off x="1753543" y="4524252"/>
            <a:ext cx="8701896" cy="2031325"/>
          </a:xfrm>
          <a:prstGeom prst="rect">
            <a:avLst/>
          </a:prstGeom>
          <a:noFill/>
        </p:spPr>
        <p:txBody>
          <a:bodyPr wrap="square">
            <a:spAutoFit/>
          </a:bodyPr>
          <a:lstStyle/>
          <a:p>
            <a:r>
              <a:rPr lang="en-US" dirty="0"/>
              <a:t>13. This block refers to any security guidance that is required for performance of the contract.  It is a place to explain anything that might be unclear, confusing or important. This is also where security classification guidance is listed, applicable government manuals are provided and gives reasons for classification. </a:t>
            </a:r>
          </a:p>
          <a:p>
            <a:endParaRPr lang="en-US" dirty="0"/>
          </a:p>
          <a:p>
            <a:r>
              <a:rPr lang="en-US" b="1" dirty="0"/>
              <a:t>Note: Block 13 is used to elaborate on items checked in block 10 &amp; 11</a:t>
            </a:r>
          </a:p>
          <a:p>
            <a:endParaRPr lang="en-US" dirty="0"/>
          </a:p>
        </p:txBody>
      </p:sp>
    </p:spTree>
    <p:extLst>
      <p:ext uri="{BB962C8B-B14F-4D97-AF65-F5344CB8AC3E}">
        <p14:creationId xmlns:p14="http://schemas.microsoft.com/office/powerpoint/2010/main" val="109134445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556223-4990-7CAC-54A9-7F4F09C92A67}"/>
            </a:ext>
          </a:extLst>
        </p:cNvPr>
        <p:cNvGrpSpPr/>
        <p:nvPr/>
      </p:nvGrpSpPr>
      <p:grpSpPr>
        <a:xfrm>
          <a:off x="0" y="0"/>
          <a:ext cx="0" cy="0"/>
          <a:chOff x="0" y="0"/>
          <a:chExt cx="0" cy="0"/>
        </a:xfrm>
      </p:grpSpPr>
      <p:sp>
        <p:nvSpPr>
          <p:cNvPr id="50" name="Title 1">
            <a:extLst>
              <a:ext uri="{FF2B5EF4-FFF2-40B4-BE49-F238E27FC236}">
                <a16:creationId xmlns:a16="http://schemas.microsoft.com/office/drawing/2014/main" id="{1F6A2BEA-A76E-F985-F0EF-D6C16E365016}"/>
              </a:ext>
            </a:extLst>
          </p:cNvPr>
          <p:cNvSpPr>
            <a:spLocks noGrp="1"/>
          </p:cNvSpPr>
          <p:nvPr>
            <p:ph type="title"/>
          </p:nvPr>
        </p:nvSpPr>
        <p:spPr>
          <a:xfrm>
            <a:off x="612648" y="504671"/>
            <a:ext cx="10983686" cy="684362"/>
          </a:xfrm>
        </p:spPr>
        <p:txBody>
          <a:bodyPr/>
          <a:lstStyle/>
          <a:p>
            <a:r>
              <a:rPr lang="en-US" dirty="0"/>
              <a:t>Explanation Guide – Block 14</a:t>
            </a:r>
          </a:p>
        </p:txBody>
      </p:sp>
      <p:pic>
        <p:nvPicPr>
          <p:cNvPr id="4" name="Picture 3">
            <a:extLst>
              <a:ext uri="{FF2B5EF4-FFF2-40B4-BE49-F238E27FC236}">
                <a16:creationId xmlns:a16="http://schemas.microsoft.com/office/drawing/2014/main" id="{C5406394-30E5-57BC-85EC-73668FAF6E5A}"/>
              </a:ext>
            </a:extLst>
          </p:cNvPr>
          <p:cNvPicPr>
            <a:picLocks noChangeAspect="1"/>
          </p:cNvPicPr>
          <p:nvPr/>
        </p:nvPicPr>
        <p:blipFill>
          <a:blip r:embed="rId2"/>
          <a:stretch>
            <a:fillRect/>
          </a:stretch>
        </p:blipFill>
        <p:spPr>
          <a:xfrm>
            <a:off x="1884327" y="1113285"/>
            <a:ext cx="8440328" cy="2181529"/>
          </a:xfrm>
          <a:prstGeom prst="rect">
            <a:avLst/>
          </a:prstGeom>
        </p:spPr>
      </p:pic>
      <p:sp>
        <p:nvSpPr>
          <p:cNvPr id="3" name="TextBox 2">
            <a:extLst>
              <a:ext uri="{FF2B5EF4-FFF2-40B4-BE49-F238E27FC236}">
                <a16:creationId xmlns:a16="http://schemas.microsoft.com/office/drawing/2014/main" id="{90FDD185-1863-2DD9-3EDC-89CC5B592D8E}"/>
              </a:ext>
            </a:extLst>
          </p:cNvPr>
          <p:cNvSpPr txBox="1"/>
          <p:nvPr/>
        </p:nvSpPr>
        <p:spPr>
          <a:xfrm>
            <a:off x="1765918" y="3325006"/>
            <a:ext cx="8677145" cy="3970318"/>
          </a:xfrm>
          <a:prstGeom prst="rect">
            <a:avLst/>
          </a:prstGeom>
          <a:noFill/>
        </p:spPr>
        <p:txBody>
          <a:bodyPr wrap="square">
            <a:spAutoFit/>
          </a:bodyPr>
          <a:lstStyle/>
          <a:p>
            <a:r>
              <a:rPr lang="en-US" dirty="0"/>
              <a:t>14. This block is used to provide additional security requirements that are not already listed in the NISPOM. Typically, references to 10.e.(1) SCI, 10.f. SAP, 10.i. ACCM, 10.j. CUI, 11.i. TEMPEST, 11.j. OPSEC, and 11.l CUI storage will require additional instructions and will require this block to be checked “Yes.” </a:t>
            </a:r>
          </a:p>
          <a:p>
            <a:endParaRPr lang="en-US" dirty="0"/>
          </a:p>
          <a:p>
            <a:r>
              <a:rPr lang="en-US" b="1" dirty="0"/>
              <a:t>Note: Use of this block denotes requirements above and beyond NISPOM and likely requires additional resources to execute. Costs incurred due to additional security requirements are subject to </a:t>
            </a:r>
            <a:r>
              <a:rPr lang="en-US" b="1" dirty="0" err="1"/>
              <a:t>negatiations</a:t>
            </a:r>
            <a:r>
              <a:rPr lang="en-US" b="1" dirty="0"/>
              <a:t> between the contractor and GCA</a:t>
            </a:r>
          </a:p>
          <a:p>
            <a:endParaRPr lang="en-US" b="1" dirty="0"/>
          </a:p>
          <a:p>
            <a:r>
              <a:rPr lang="en-US" b="1" dirty="0"/>
              <a:t>Prior approval from the GCA is required before a prime contractor can impose additional security requirements on a subcontractor.</a:t>
            </a:r>
          </a:p>
          <a:p>
            <a:endParaRPr lang="en-US" b="1" dirty="0"/>
          </a:p>
          <a:p>
            <a:endParaRPr lang="en-US" b="1" dirty="0"/>
          </a:p>
        </p:txBody>
      </p:sp>
    </p:spTree>
    <p:extLst>
      <p:ext uri="{BB962C8B-B14F-4D97-AF65-F5344CB8AC3E}">
        <p14:creationId xmlns:p14="http://schemas.microsoft.com/office/powerpoint/2010/main" val="176300434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3359BA-C52A-A83F-F383-403BD095518D}"/>
            </a:ext>
          </a:extLst>
        </p:cNvPr>
        <p:cNvGrpSpPr/>
        <p:nvPr/>
      </p:nvGrpSpPr>
      <p:grpSpPr>
        <a:xfrm>
          <a:off x="0" y="0"/>
          <a:ext cx="0" cy="0"/>
          <a:chOff x="0" y="0"/>
          <a:chExt cx="0" cy="0"/>
        </a:xfrm>
      </p:grpSpPr>
      <p:sp>
        <p:nvSpPr>
          <p:cNvPr id="50" name="Title 1">
            <a:extLst>
              <a:ext uri="{FF2B5EF4-FFF2-40B4-BE49-F238E27FC236}">
                <a16:creationId xmlns:a16="http://schemas.microsoft.com/office/drawing/2014/main" id="{2F196DDD-0E7B-5B1F-9CDE-2056F41C0558}"/>
              </a:ext>
            </a:extLst>
          </p:cNvPr>
          <p:cNvSpPr>
            <a:spLocks noGrp="1"/>
          </p:cNvSpPr>
          <p:nvPr>
            <p:ph type="title"/>
          </p:nvPr>
        </p:nvSpPr>
        <p:spPr>
          <a:xfrm>
            <a:off x="612648" y="504671"/>
            <a:ext cx="10983686" cy="684362"/>
          </a:xfrm>
        </p:spPr>
        <p:txBody>
          <a:bodyPr/>
          <a:lstStyle/>
          <a:p>
            <a:r>
              <a:rPr lang="en-US" dirty="0"/>
              <a:t>Explanation Guide – Block 15</a:t>
            </a:r>
          </a:p>
        </p:txBody>
      </p:sp>
      <p:pic>
        <p:nvPicPr>
          <p:cNvPr id="3" name="Picture 2">
            <a:extLst>
              <a:ext uri="{FF2B5EF4-FFF2-40B4-BE49-F238E27FC236}">
                <a16:creationId xmlns:a16="http://schemas.microsoft.com/office/drawing/2014/main" id="{B1344E58-557F-7076-EC51-4C49EF70E367}"/>
              </a:ext>
            </a:extLst>
          </p:cNvPr>
          <p:cNvPicPr>
            <a:picLocks noChangeAspect="1"/>
          </p:cNvPicPr>
          <p:nvPr/>
        </p:nvPicPr>
        <p:blipFill>
          <a:blip r:embed="rId2"/>
          <a:stretch>
            <a:fillRect/>
          </a:stretch>
        </p:blipFill>
        <p:spPr>
          <a:xfrm>
            <a:off x="1885362" y="1507772"/>
            <a:ext cx="8421275" cy="2048161"/>
          </a:xfrm>
          <a:prstGeom prst="rect">
            <a:avLst/>
          </a:prstGeom>
        </p:spPr>
      </p:pic>
      <p:sp>
        <p:nvSpPr>
          <p:cNvPr id="4" name="TextBox 3">
            <a:extLst>
              <a:ext uri="{FF2B5EF4-FFF2-40B4-BE49-F238E27FC236}">
                <a16:creationId xmlns:a16="http://schemas.microsoft.com/office/drawing/2014/main" id="{8B5FDEDB-6EBA-D30B-BCE9-A24807C27327}"/>
              </a:ext>
            </a:extLst>
          </p:cNvPr>
          <p:cNvSpPr txBox="1"/>
          <p:nvPr/>
        </p:nvSpPr>
        <p:spPr>
          <a:xfrm>
            <a:off x="1893853" y="3715927"/>
            <a:ext cx="8421275" cy="2308324"/>
          </a:xfrm>
          <a:prstGeom prst="rect">
            <a:avLst/>
          </a:prstGeom>
          <a:noFill/>
        </p:spPr>
        <p:txBody>
          <a:bodyPr wrap="square">
            <a:spAutoFit/>
          </a:bodyPr>
          <a:lstStyle/>
          <a:p>
            <a:r>
              <a:rPr lang="en-US" dirty="0"/>
              <a:t>15. If inspections will be conducted by an organization other than DCSA complete block 15.  Example of agency assuming responsibility is when access to SCI is required in item 10e.  Enter appropriate Agency/Military SIO that has exclusive security responsibility for SCI material released or developed under the contract.</a:t>
            </a:r>
          </a:p>
          <a:p>
            <a:endParaRPr lang="en-US" dirty="0"/>
          </a:p>
          <a:p>
            <a:r>
              <a:rPr lang="en-US" dirty="0"/>
              <a:t>Note: Inspections by an agency other than DCSA does not change the CSO designation for the oversight of the baseline FCL and does not relieve the contract activity from providing a copy of the DD 254 to DCSA.</a:t>
            </a:r>
          </a:p>
        </p:txBody>
      </p:sp>
    </p:spTree>
    <p:extLst>
      <p:ext uri="{BB962C8B-B14F-4D97-AF65-F5344CB8AC3E}">
        <p14:creationId xmlns:p14="http://schemas.microsoft.com/office/powerpoint/2010/main" val="380508476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5B5528-B2AE-F139-6033-58353F03E783}"/>
            </a:ext>
          </a:extLst>
        </p:cNvPr>
        <p:cNvGrpSpPr/>
        <p:nvPr/>
      </p:nvGrpSpPr>
      <p:grpSpPr>
        <a:xfrm>
          <a:off x="0" y="0"/>
          <a:ext cx="0" cy="0"/>
          <a:chOff x="0" y="0"/>
          <a:chExt cx="0" cy="0"/>
        </a:xfrm>
      </p:grpSpPr>
      <p:sp>
        <p:nvSpPr>
          <p:cNvPr id="50" name="Title 1">
            <a:extLst>
              <a:ext uri="{FF2B5EF4-FFF2-40B4-BE49-F238E27FC236}">
                <a16:creationId xmlns:a16="http://schemas.microsoft.com/office/drawing/2014/main" id="{9B0E8E1B-4764-8724-3547-B5B9203BFA37}"/>
              </a:ext>
            </a:extLst>
          </p:cNvPr>
          <p:cNvSpPr>
            <a:spLocks noGrp="1"/>
          </p:cNvSpPr>
          <p:nvPr>
            <p:ph type="title"/>
          </p:nvPr>
        </p:nvSpPr>
        <p:spPr>
          <a:xfrm>
            <a:off x="612648" y="504671"/>
            <a:ext cx="10983686" cy="684362"/>
          </a:xfrm>
        </p:spPr>
        <p:txBody>
          <a:bodyPr/>
          <a:lstStyle/>
          <a:p>
            <a:r>
              <a:rPr lang="en-US" dirty="0"/>
              <a:t>Explanation Guide – Block 16</a:t>
            </a:r>
          </a:p>
        </p:txBody>
      </p:sp>
      <p:pic>
        <p:nvPicPr>
          <p:cNvPr id="4" name="Picture 3">
            <a:extLst>
              <a:ext uri="{FF2B5EF4-FFF2-40B4-BE49-F238E27FC236}">
                <a16:creationId xmlns:a16="http://schemas.microsoft.com/office/drawing/2014/main" id="{27E73B87-F287-AEF4-D78A-1E2EEB4CCE8E}"/>
              </a:ext>
            </a:extLst>
          </p:cNvPr>
          <p:cNvPicPr>
            <a:picLocks noChangeAspect="1"/>
          </p:cNvPicPr>
          <p:nvPr/>
        </p:nvPicPr>
        <p:blipFill>
          <a:blip r:embed="rId2"/>
          <a:stretch>
            <a:fillRect/>
          </a:stretch>
        </p:blipFill>
        <p:spPr>
          <a:xfrm>
            <a:off x="1880599" y="1762020"/>
            <a:ext cx="8430802" cy="1505160"/>
          </a:xfrm>
          <a:prstGeom prst="rect">
            <a:avLst/>
          </a:prstGeom>
        </p:spPr>
      </p:pic>
      <p:sp>
        <p:nvSpPr>
          <p:cNvPr id="3" name="TextBox 2">
            <a:extLst>
              <a:ext uri="{FF2B5EF4-FFF2-40B4-BE49-F238E27FC236}">
                <a16:creationId xmlns:a16="http://schemas.microsoft.com/office/drawing/2014/main" id="{D980BA87-6A73-FF39-459D-3A40FAA7BD1A}"/>
              </a:ext>
            </a:extLst>
          </p:cNvPr>
          <p:cNvSpPr txBox="1"/>
          <p:nvPr/>
        </p:nvSpPr>
        <p:spPr>
          <a:xfrm>
            <a:off x="1880599" y="3517995"/>
            <a:ext cx="8430802" cy="1477328"/>
          </a:xfrm>
          <a:prstGeom prst="rect">
            <a:avLst/>
          </a:prstGeom>
          <a:noFill/>
        </p:spPr>
        <p:txBody>
          <a:bodyPr wrap="square">
            <a:spAutoFit/>
          </a:bodyPr>
          <a:lstStyle/>
          <a:p>
            <a:r>
              <a:rPr lang="en-US" dirty="0"/>
              <a:t>16. This block is used to annotate the GCA’s point of contact information. The government will provide the information on the prime contractor DD 254. All subcontract DD 254s with exception to “multiple contracts” services only efforts, should include GCA information even though all requests to the government must be routed through the prime contractor. </a:t>
            </a:r>
          </a:p>
        </p:txBody>
      </p:sp>
    </p:spTree>
    <p:extLst>
      <p:ext uri="{BB962C8B-B14F-4D97-AF65-F5344CB8AC3E}">
        <p14:creationId xmlns:p14="http://schemas.microsoft.com/office/powerpoint/2010/main" val="278088226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D040F2-40F2-7C8E-BCBC-160444B58A7E}"/>
            </a:ext>
          </a:extLst>
        </p:cNvPr>
        <p:cNvGrpSpPr/>
        <p:nvPr/>
      </p:nvGrpSpPr>
      <p:grpSpPr>
        <a:xfrm>
          <a:off x="0" y="0"/>
          <a:ext cx="0" cy="0"/>
          <a:chOff x="0" y="0"/>
          <a:chExt cx="0" cy="0"/>
        </a:xfrm>
      </p:grpSpPr>
      <p:sp>
        <p:nvSpPr>
          <p:cNvPr id="50" name="Title 1">
            <a:extLst>
              <a:ext uri="{FF2B5EF4-FFF2-40B4-BE49-F238E27FC236}">
                <a16:creationId xmlns:a16="http://schemas.microsoft.com/office/drawing/2014/main" id="{5BAFF66D-D5CB-AD88-BD83-32F0162CA7A4}"/>
              </a:ext>
            </a:extLst>
          </p:cNvPr>
          <p:cNvSpPr>
            <a:spLocks noGrp="1"/>
          </p:cNvSpPr>
          <p:nvPr>
            <p:ph type="title"/>
          </p:nvPr>
        </p:nvSpPr>
        <p:spPr>
          <a:xfrm>
            <a:off x="612648" y="504671"/>
            <a:ext cx="10983686" cy="684362"/>
          </a:xfrm>
        </p:spPr>
        <p:txBody>
          <a:bodyPr/>
          <a:lstStyle/>
          <a:p>
            <a:r>
              <a:rPr lang="en-US" dirty="0"/>
              <a:t>Explanation Guide – Block 17</a:t>
            </a:r>
          </a:p>
        </p:txBody>
      </p:sp>
      <p:pic>
        <p:nvPicPr>
          <p:cNvPr id="3" name="Picture 2">
            <a:extLst>
              <a:ext uri="{FF2B5EF4-FFF2-40B4-BE49-F238E27FC236}">
                <a16:creationId xmlns:a16="http://schemas.microsoft.com/office/drawing/2014/main" id="{F895C3B4-B1FE-1429-7289-011B8CE88180}"/>
              </a:ext>
            </a:extLst>
          </p:cNvPr>
          <p:cNvPicPr>
            <a:picLocks noChangeAspect="1"/>
          </p:cNvPicPr>
          <p:nvPr/>
        </p:nvPicPr>
        <p:blipFill>
          <a:blip r:embed="rId2"/>
          <a:stretch>
            <a:fillRect/>
          </a:stretch>
        </p:blipFill>
        <p:spPr>
          <a:xfrm>
            <a:off x="1884327" y="1189033"/>
            <a:ext cx="8440328" cy="2438740"/>
          </a:xfrm>
          <a:prstGeom prst="rect">
            <a:avLst/>
          </a:prstGeom>
        </p:spPr>
      </p:pic>
      <p:sp>
        <p:nvSpPr>
          <p:cNvPr id="4" name="TextBox 3">
            <a:extLst>
              <a:ext uri="{FF2B5EF4-FFF2-40B4-BE49-F238E27FC236}">
                <a16:creationId xmlns:a16="http://schemas.microsoft.com/office/drawing/2014/main" id="{D745381E-727F-8458-205C-D1F9F84DDD23}"/>
              </a:ext>
            </a:extLst>
          </p:cNvPr>
          <p:cNvSpPr txBox="1"/>
          <p:nvPr/>
        </p:nvSpPr>
        <p:spPr>
          <a:xfrm>
            <a:off x="1867344" y="3983822"/>
            <a:ext cx="8561991" cy="1200329"/>
          </a:xfrm>
          <a:prstGeom prst="rect">
            <a:avLst/>
          </a:prstGeom>
          <a:noFill/>
        </p:spPr>
        <p:txBody>
          <a:bodyPr wrap="square">
            <a:spAutoFit/>
          </a:bodyPr>
          <a:lstStyle/>
          <a:p>
            <a:r>
              <a:rPr lang="en-US" dirty="0"/>
              <a:t>17. This block is used by the approver of the DD 254, whether government or a contractor. It is typically recommended that either contracting or security sign this section of the DD 254. If you require additional signature approvals/concurrences, they may be added using the “Add Signature” tab in block 13. </a:t>
            </a:r>
          </a:p>
        </p:txBody>
      </p:sp>
    </p:spTree>
    <p:extLst>
      <p:ext uri="{BB962C8B-B14F-4D97-AF65-F5344CB8AC3E}">
        <p14:creationId xmlns:p14="http://schemas.microsoft.com/office/powerpoint/2010/main" val="365946483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647FE9-7E98-7FF7-A074-4B35C2A99AC3}"/>
            </a:ext>
          </a:extLst>
        </p:cNvPr>
        <p:cNvGrpSpPr/>
        <p:nvPr/>
      </p:nvGrpSpPr>
      <p:grpSpPr>
        <a:xfrm>
          <a:off x="0" y="0"/>
          <a:ext cx="0" cy="0"/>
          <a:chOff x="0" y="0"/>
          <a:chExt cx="0" cy="0"/>
        </a:xfrm>
      </p:grpSpPr>
      <p:sp>
        <p:nvSpPr>
          <p:cNvPr id="50" name="Title 1">
            <a:extLst>
              <a:ext uri="{FF2B5EF4-FFF2-40B4-BE49-F238E27FC236}">
                <a16:creationId xmlns:a16="http://schemas.microsoft.com/office/drawing/2014/main" id="{48BE581D-5DDE-90F9-B5AA-CBF48B3BD236}"/>
              </a:ext>
            </a:extLst>
          </p:cNvPr>
          <p:cNvSpPr>
            <a:spLocks noGrp="1"/>
          </p:cNvSpPr>
          <p:nvPr>
            <p:ph type="title"/>
          </p:nvPr>
        </p:nvSpPr>
        <p:spPr>
          <a:xfrm>
            <a:off x="612648" y="504671"/>
            <a:ext cx="10983686" cy="684362"/>
          </a:xfrm>
        </p:spPr>
        <p:txBody>
          <a:bodyPr/>
          <a:lstStyle/>
          <a:p>
            <a:r>
              <a:rPr lang="en-US" dirty="0"/>
              <a:t>Explanation Guide – Block 18</a:t>
            </a:r>
          </a:p>
        </p:txBody>
      </p:sp>
      <p:pic>
        <p:nvPicPr>
          <p:cNvPr id="4" name="Picture 3">
            <a:extLst>
              <a:ext uri="{FF2B5EF4-FFF2-40B4-BE49-F238E27FC236}">
                <a16:creationId xmlns:a16="http://schemas.microsoft.com/office/drawing/2014/main" id="{2CFC15F5-0730-C599-B778-8786E3706DBE}"/>
              </a:ext>
            </a:extLst>
          </p:cNvPr>
          <p:cNvPicPr>
            <a:picLocks noChangeAspect="1"/>
          </p:cNvPicPr>
          <p:nvPr/>
        </p:nvPicPr>
        <p:blipFill>
          <a:blip r:embed="rId2"/>
          <a:stretch>
            <a:fillRect/>
          </a:stretch>
        </p:blipFill>
        <p:spPr>
          <a:xfrm>
            <a:off x="1860108" y="1646695"/>
            <a:ext cx="8468907" cy="2029108"/>
          </a:xfrm>
          <a:prstGeom prst="rect">
            <a:avLst/>
          </a:prstGeom>
        </p:spPr>
      </p:pic>
      <p:sp>
        <p:nvSpPr>
          <p:cNvPr id="3" name="TextBox 2">
            <a:extLst>
              <a:ext uri="{FF2B5EF4-FFF2-40B4-BE49-F238E27FC236}">
                <a16:creationId xmlns:a16="http://schemas.microsoft.com/office/drawing/2014/main" id="{FD16C2C9-FE3F-1DA9-3EAD-EF62A777E220}"/>
              </a:ext>
            </a:extLst>
          </p:cNvPr>
          <p:cNvSpPr txBox="1"/>
          <p:nvPr/>
        </p:nvSpPr>
        <p:spPr>
          <a:xfrm>
            <a:off x="1860108" y="3914810"/>
            <a:ext cx="8468906" cy="2031325"/>
          </a:xfrm>
          <a:prstGeom prst="rect">
            <a:avLst/>
          </a:prstGeom>
          <a:noFill/>
        </p:spPr>
        <p:txBody>
          <a:bodyPr wrap="square">
            <a:spAutoFit/>
          </a:bodyPr>
          <a:lstStyle/>
          <a:p>
            <a:r>
              <a:rPr lang="en-US" dirty="0"/>
              <a:t>18. This block is used to annotate the office that should receive a copy of the DD Form 254. It should be completed as required by the certifying official who signed in block 17. </a:t>
            </a:r>
          </a:p>
          <a:p>
            <a:endParaRPr lang="en-US" dirty="0"/>
          </a:p>
          <a:p>
            <a:r>
              <a:rPr lang="en-US" b="1" dirty="0"/>
              <a:t>Note: As a minimum the DD254 will be provide to DCSA, Contractor FSO, Subcontractor FSO (as applicable) the GCA POCs, and all offices checked for distribution.</a:t>
            </a:r>
          </a:p>
        </p:txBody>
      </p:sp>
    </p:spTree>
    <p:extLst>
      <p:ext uri="{BB962C8B-B14F-4D97-AF65-F5344CB8AC3E}">
        <p14:creationId xmlns:p14="http://schemas.microsoft.com/office/powerpoint/2010/main" val="106859389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58022E-D590-374B-274C-B9E095CBD483}"/>
            </a:ext>
          </a:extLst>
        </p:cNvPr>
        <p:cNvGrpSpPr/>
        <p:nvPr/>
      </p:nvGrpSpPr>
      <p:grpSpPr>
        <a:xfrm>
          <a:off x="0" y="0"/>
          <a:ext cx="0" cy="0"/>
          <a:chOff x="0" y="0"/>
          <a:chExt cx="0" cy="0"/>
        </a:xfrm>
      </p:grpSpPr>
      <p:sp>
        <p:nvSpPr>
          <p:cNvPr id="50" name="Title 1">
            <a:extLst>
              <a:ext uri="{FF2B5EF4-FFF2-40B4-BE49-F238E27FC236}">
                <a16:creationId xmlns:a16="http://schemas.microsoft.com/office/drawing/2014/main" id="{5E1508E9-85F4-8FCA-8991-8738581F3793}"/>
              </a:ext>
            </a:extLst>
          </p:cNvPr>
          <p:cNvSpPr>
            <a:spLocks noGrp="1"/>
          </p:cNvSpPr>
          <p:nvPr>
            <p:ph type="title"/>
          </p:nvPr>
        </p:nvSpPr>
        <p:spPr>
          <a:xfrm>
            <a:off x="612648" y="504671"/>
            <a:ext cx="10983686" cy="684362"/>
          </a:xfrm>
        </p:spPr>
        <p:txBody>
          <a:bodyPr/>
          <a:lstStyle/>
          <a:p>
            <a:r>
              <a:rPr lang="en-US" dirty="0"/>
              <a:t>Resources</a:t>
            </a:r>
          </a:p>
        </p:txBody>
      </p:sp>
      <p:sp>
        <p:nvSpPr>
          <p:cNvPr id="5" name="TextBox 4">
            <a:extLst>
              <a:ext uri="{FF2B5EF4-FFF2-40B4-BE49-F238E27FC236}">
                <a16:creationId xmlns:a16="http://schemas.microsoft.com/office/drawing/2014/main" id="{B835E61A-16F4-33AD-2BF0-A7101E6B2AED}"/>
              </a:ext>
            </a:extLst>
          </p:cNvPr>
          <p:cNvSpPr txBox="1"/>
          <p:nvPr/>
        </p:nvSpPr>
        <p:spPr>
          <a:xfrm>
            <a:off x="612648" y="1475442"/>
            <a:ext cx="8745028" cy="3693319"/>
          </a:xfrm>
          <a:prstGeom prst="rect">
            <a:avLst/>
          </a:prstGeom>
          <a:noFill/>
        </p:spPr>
        <p:txBody>
          <a:bodyPr wrap="square">
            <a:spAutoFit/>
          </a:bodyPr>
          <a:lstStyle/>
          <a:p>
            <a:r>
              <a:rPr lang="en-US" dirty="0">
                <a:hlinkClick r:id="rId2"/>
              </a:rPr>
              <a:t>Instructions for Completing DD FORM 254</a:t>
            </a:r>
          </a:p>
          <a:p>
            <a:endParaRPr lang="en-US" dirty="0"/>
          </a:p>
          <a:p>
            <a:r>
              <a:rPr lang="en-US" dirty="0">
                <a:hlinkClick r:id="rId3"/>
              </a:rPr>
              <a:t>NCCS SAAR Process Job Aid</a:t>
            </a:r>
            <a:endParaRPr lang="en-US" dirty="0"/>
          </a:p>
          <a:p>
            <a:endParaRPr lang="en-US" dirty="0"/>
          </a:p>
          <a:p>
            <a:r>
              <a:rPr lang="en-US" dirty="0">
                <a:hlinkClick r:id="rId4"/>
              </a:rPr>
              <a:t>Preparing the DD FORM 254</a:t>
            </a:r>
            <a:endParaRPr lang="en-US" dirty="0"/>
          </a:p>
          <a:p>
            <a:endParaRPr lang="en-US" dirty="0"/>
          </a:p>
          <a:p>
            <a:r>
              <a:rPr lang="en-US" dirty="0">
                <a:hlinkClick r:id="rId5"/>
              </a:rPr>
              <a:t>Common Contract Clauses for DD Form 254</a:t>
            </a:r>
            <a:endParaRPr lang="en-US" dirty="0"/>
          </a:p>
          <a:p>
            <a:endParaRPr lang="en-US" dirty="0"/>
          </a:p>
          <a:p>
            <a:r>
              <a:rPr lang="en-US" dirty="0">
                <a:hlinkClick r:id="rId6"/>
              </a:rPr>
              <a:t>DD FORM 254</a:t>
            </a:r>
            <a:endParaRPr lang="en-US" dirty="0"/>
          </a:p>
          <a:p>
            <a:endParaRPr lang="en-US" dirty="0"/>
          </a:p>
          <a:p>
            <a:r>
              <a:rPr lang="en-US" dirty="0">
                <a:hlinkClick r:id="rId7"/>
              </a:rPr>
              <a:t>DD FORM 254 Glossary</a:t>
            </a:r>
            <a:endParaRPr lang="en-US" dirty="0"/>
          </a:p>
          <a:p>
            <a:endParaRPr lang="en-US" dirty="0"/>
          </a:p>
          <a:p>
            <a:endParaRPr lang="en-US" dirty="0"/>
          </a:p>
        </p:txBody>
      </p:sp>
    </p:spTree>
    <p:extLst>
      <p:ext uri="{BB962C8B-B14F-4D97-AF65-F5344CB8AC3E}">
        <p14:creationId xmlns:p14="http://schemas.microsoft.com/office/powerpoint/2010/main" val="8124842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E140A4-2D4A-1047-E597-7C5D433001B0}"/>
            </a:ext>
          </a:extLst>
        </p:cNvPr>
        <p:cNvGrpSpPr/>
        <p:nvPr/>
      </p:nvGrpSpPr>
      <p:grpSpPr>
        <a:xfrm>
          <a:off x="0" y="0"/>
          <a:ext cx="0" cy="0"/>
          <a:chOff x="0" y="0"/>
          <a:chExt cx="0" cy="0"/>
        </a:xfrm>
      </p:grpSpPr>
      <p:sp>
        <p:nvSpPr>
          <p:cNvPr id="50" name="Title 1">
            <a:extLst>
              <a:ext uri="{FF2B5EF4-FFF2-40B4-BE49-F238E27FC236}">
                <a16:creationId xmlns:a16="http://schemas.microsoft.com/office/drawing/2014/main" id="{2F794F18-3A16-8A3A-0557-4EAA174AB135}"/>
              </a:ext>
            </a:extLst>
          </p:cNvPr>
          <p:cNvSpPr>
            <a:spLocks noGrp="1"/>
          </p:cNvSpPr>
          <p:nvPr>
            <p:ph type="title"/>
          </p:nvPr>
        </p:nvSpPr>
        <p:spPr>
          <a:xfrm>
            <a:off x="604157" y="276046"/>
            <a:ext cx="10983686" cy="684362"/>
          </a:xfrm>
        </p:spPr>
        <p:txBody>
          <a:bodyPr/>
          <a:lstStyle/>
          <a:p>
            <a:r>
              <a:rPr lang="en-US" dirty="0"/>
              <a:t>Instructions for Completing DD FORM 254</a:t>
            </a:r>
          </a:p>
        </p:txBody>
      </p:sp>
      <p:pic>
        <p:nvPicPr>
          <p:cNvPr id="6" name="Picture 5">
            <a:extLst>
              <a:ext uri="{FF2B5EF4-FFF2-40B4-BE49-F238E27FC236}">
                <a16:creationId xmlns:a16="http://schemas.microsoft.com/office/drawing/2014/main" id="{A8C402D8-E5A8-1B23-204E-C5731E894513}"/>
              </a:ext>
            </a:extLst>
          </p:cNvPr>
          <p:cNvPicPr>
            <a:picLocks noChangeAspect="1"/>
          </p:cNvPicPr>
          <p:nvPr/>
        </p:nvPicPr>
        <p:blipFill>
          <a:blip r:embed="rId2"/>
          <a:stretch>
            <a:fillRect/>
          </a:stretch>
        </p:blipFill>
        <p:spPr>
          <a:xfrm>
            <a:off x="707673" y="802051"/>
            <a:ext cx="4597572" cy="5685014"/>
          </a:xfrm>
          <a:prstGeom prst="rect">
            <a:avLst/>
          </a:prstGeom>
        </p:spPr>
      </p:pic>
      <p:sp>
        <p:nvSpPr>
          <p:cNvPr id="8" name="TextBox 7">
            <a:extLst>
              <a:ext uri="{FF2B5EF4-FFF2-40B4-BE49-F238E27FC236}">
                <a16:creationId xmlns:a16="http://schemas.microsoft.com/office/drawing/2014/main" id="{DBD3923F-B135-D64A-F023-9929DE563247}"/>
              </a:ext>
            </a:extLst>
          </p:cNvPr>
          <p:cNvSpPr txBox="1"/>
          <p:nvPr/>
        </p:nvSpPr>
        <p:spPr>
          <a:xfrm>
            <a:off x="5305245" y="3994357"/>
            <a:ext cx="6437134" cy="1477328"/>
          </a:xfrm>
          <a:prstGeom prst="rect">
            <a:avLst/>
          </a:prstGeom>
          <a:noFill/>
        </p:spPr>
        <p:txBody>
          <a:bodyPr wrap="square">
            <a:spAutoFit/>
          </a:bodyPr>
          <a:lstStyle/>
          <a:p>
            <a:pPr marL="285750" indent="-285750">
              <a:buFont typeface="Arial" panose="020B0604020202020204" pitchFamily="34" charset="0"/>
              <a:buChar char="•"/>
            </a:pPr>
            <a:r>
              <a:rPr lang="en-US" dirty="0">
                <a:hlinkClick r:id="rId3"/>
              </a:rPr>
              <a:t>https://www.esd.whs.mil/Portals/54/Documents/DD/forms/dd/dd0254-Inst.pdf</a:t>
            </a: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Updated 7/11/2025</a:t>
            </a:r>
          </a:p>
        </p:txBody>
      </p:sp>
      <p:sp>
        <p:nvSpPr>
          <p:cNvPr id="12" name="TextBox 11">
            <a:extLst>
              <a:ext uri="{FF2B5EF4-FFF2-40B4-BE49-F238E27FC236}">
                <a16:creationId xmlns:a16="http://schemas.microsoft.com/office/drawing/2014/main" id="{195328A5-44F3-EF17-E771-43947D35EA4F}"/>
              </a:ext>
            </a:extLst>
          </p:cNvPr>
          <p:cNvSpPr txBox="1"/>
          <p:nvPr/>
        </p:nvSpPr>
        <p:spPr>
          <a:xfrm>
            <a:off x="5305245" y="2800406"/>
            <a:ext cx="6437134" cy="923330"/>
          </a:xfrm>
          <a:prstGeom prst="rect">
            <a:avLst/>
          </a:prstGeom>
          <a:noFill/>
        </p:spPr>
        <p:txBody>
          <a:bodyPr wrap="square">
            <a:spAutoFit/>
          </a:bodyPr>
          <a:lstStyle/>
          <a:p>
            <a:pPr marL="285750" indent="-285750">
              <a:buFont typeface="Arial" panose="020B0604020202020204" pitchFamily="34" charset="0"/>
              <a:buChar char="•"/>
            </a:pPr>
            <a:r>
              <a:rPr lang="en-US" dirty="0"/>
              <a:t>The purpose of the instruction is to levy uniform requirements for application of the DD Form 254, for contracts requiring access to classified information.</a:t>
            </a:r>
          </a:p>
        </p:txBody>
      </p:sp>
    </p:spTree>
    <p:extLst>
      <p:ext uri="{BB962C8B-B14F-4D97-AF65-F5344CB8AC3E}">
        <p14:creationId xmlns:p14="http://schemas.microsoft.com/office/powerpoint/2010/main" val="377149111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6FBBD6-2E4D-5EF9-65F5-7CA84B786D94}"/>
            </a:ext>
          </a:extLst>
        </p:cNvPr>
        <p:cNvGrpSpPr/>
        <p:nvPr/>
      </p:nvGrpSpPr>
      <p:grpSpPr>
        <a:xfrm>
          <a:off x="0" y="0"/>
          <a:ext cx="0" cy="0"/>
          <a:chOff x="0" y="0"/>
          <a:chExt cx="0" cy="0"/>
        </a:xfrm>
      </p:grpSpPr>
      <p:sp>
        <p:nvSpPr>
          <p:cNvPr id="20" name="TextBox 19">
            <a:extLst>
              <a:ext uri="{FF2B5EF4-FFF2-40B4-BE49-F238E27FC236}">
                <a16:creationId xmlns:a16="http://schemas.microsoft.com/office/drawing/2014/main" id="{5836A5F4-00CE-77A5-8941-A8231D626864}"/>
              </a:ext>
            </a:extLst>
          </p:cNvPr>
          <p:cNvSpPr txBox="1"/>
          <p:nvPr/>
        </p:nvSpPr>
        <p:spPr>
          <a:xfrm>
            <a:off x="612648" y="990626"/>
            <a:ext cx="10983686" cy="4770537"/>
          </a:xfrm>
          <a:prstGeom prst="rect">
            <a:avLst/>
          </a:prstGeom>
          <a:noFill/>
        </p:spPr>
        <p:txBody>
          <a:bodyPr wrap="square">
            <a:spAutoFit/>
          </a:bodyPr>
          <a:lstStyle/>
          <a:p>
            <a:endParaRPr lang="en-US" sz="1600" b="0" i="0" dirty="0">
              <a:solidFill>
                <a:srgbClr val="333333"/>
              </a:solidFill>
              <a:effectLst/>
            </a:endParaRPr>
          </a:p>
          <a:p>
            <a:pPr marL="285750" indent="-285750">
              <a:buFont typeface="Arial" panose="020B0604020202020204" pitchFamily="34" charset="0"/>
              <a:buChar char="•"/>
            </a:pPr>
            <a:r>
              <a:rPr lang="en-US" sz="1600" b="0" i="0" dirty="0">
                <a:solidFill>
                  <a:srgbClr val="333333"/>
                </a:solidFill>
                <a:effectLst/>
              </a:rPr>
              <a:t>Classified Contract – A contract that requires access to classified information for performance purposes </a:t>
            </a:r>
          </a:p>
          <a:p>
            <a:pPr marL="285750" indent="-285750">
              <a:buFont typeface="Arial" panose="020B0604020202020204" pitchFamily="34" charset="0"/>
              <a:buChar char="•"/>
            </a:pPr>
            <a:endParaRPr lang="en-US" sz="1600" b="0" i="0" dirty="0">
              <a:solidFill>
                <a:srgbClr val="333333"/>
              </a:solidFill>
              <a:effectLst/>
            </a:endParaRPr>
          </a:p>
          <a:p>
            <a:pPr marL="285750" indent="-285750">
              <a:buFont typeface="Arial" panose="020B0604020202020204" pitchFamily="34" charset="0"/>
              <a:buChar char="•"/>
            </a:pPr>
            <a:r>
              <a:rPr lang="en-US" sz="1600" b="0" i="0" dirty="0">
                <a:solidFill>
                  <a:srgbClr val="333333"/>
                </a:solidFill>
                <a:effectLst/>
              </a:rPr>
              <a:t>Collateral – Classified information not requiring additional security protections </a:t>
            </a:r>
          </a:p>
          <a:p>
            <a:pPr marL="285750" indent="-285750">
              <a:buFont typeface="Arial" panose="020B0604020202020204" pitchFamily="34" charset="0"/>
              <a:buChar char="•"/>
            </a:pPr>
            <a:endParaRPr lang="en-US" sz="1600" b="0" i="0" dirty="0">
              <a:solidFill>
                <a:srgbClr val="333333"/>
              </a:solidFill>
              <a:effectLst/>
            </a:endParaRPr>
          </a:p>
          <a:p>
            <a:pPr marL="285750" indent="-285750">
              <a:buFont typeface="Arial" panose="020B0604020202020204" pitchFamily="34" charset="0"/>
              <a:buChar char="•"/>
            </a:pPr>
            <a:r>
              <a:rPr lang="en-US" sz="1600" b="0" i="0" dirty="0">
                <a:solidFill>
                  <a:srgbClr val="333333"/>
                </a:solidFill>
                <a:effectLst/>
              </a:rPr>
              <a:t>Confidential – Classification level for information that if compromised would cause damage to National Security</a:t>
            </a:r>
          </a:p>
          <a:p>
            <a:endParaRPr lang="en-US" sz="1600" b="0" i="0" dirty="0">
              <a:solidFill>
                <a:srgbClr val="333333"/>
              </a:solidFill>
              <a:effectLst/>
            </a:endParaRPr>
          </a:p>
          <a:p>
            <a:pPr marL="285750" indent="-285750">
              <a:buFont typeface="Arial" panose="020B0604020202020204" pitchFamily="34" charset="0"/>
              <a:buChar char="•"/>
            </a:pPr>
            <a:r>
              <a:rPr lang="en-US" sz="1600" b="0" i="0" dirty="0">
                <a:solidFill>
                  <a:srgbClr val="333333"/>
                </a:solidFill>
                <a:effectLst/>
              </a:rPr>
              <a:t>Contracting Officer – Individual responsible for issuing a contract and contract maintenance </a:t>
            </a:r>
          </a:p>
          <a:p>
            <a:pPr marL="285750" indent="-285750">
              <a:buFont typeface="Arial" panose="020B0604020202020204" pitchFamily="34" charset="0"/>
              <a:buChar char="•"/>
            </a:pPr>
            <a:endParaRPr lang="en-US" sz="1600" b="0" i="0" dirty="0">
              <a:solidFill>
                <a:srgbClr val="333333"/>
              </a:solidFill>
              <a:effectLst/>
            </a:endParaRPr>
          </a:p>
          <a:p>
            <a:pPr marL="285750" indent="-285750">
              <a:buFont typeface="Arial" panose="020B0604020202020204" pitchFamily="34" charset="0"/>
              <a:buChar char="•"/>
            </a:pPr>
            <a:r>
              <a:rPr lang="en-US" sz="1600" b="0" i="0" dirty="0">
                <a:solidFill>
                  <a:srgbClr val="333333"/>
                </a:solidFill>
                <a:effectLst/>
              </a:rPr>
              <a:t>COR – Representative of the Contracting Officer responsible for contract maintenance </a:t>
            </a:r>
          </a:p>
          <a:p>
            <a:pPr marL="285750" indent="-285750">
              <a:buFont typeface="Arial" panose="020B0604020202020204" pitchFamily="34" charset="0"/>
              <a:buChar char="•"/>
            </a:pPr>
            <a:endParaRPr lang="en-US" sz="1600" b="0" i="0" dirty="0">
              <a:solidFill>
                <a:srgbClr val="333333"/>
              </a:solidFill>
              <a:effectLst/>
            </a:endParaRPr>
          </a:p>
          <a:p>
            <a:pPr marL="285750" indent="-285750">
              <a:buFont typeface="Arial" panose="020B0604020202020204" pitchFamily="34" charset="0"/>
              <a:buChar char="•"/>
            </a:pPr>
            <a:r>
              <a:rPr lang="en-US" sz="1600" b="0" i="0" dirty="0">
                <a:solidFill>
                  <a:srgbClr val="333333"/>
                </a:solidFill>
                <a:effectLst/>
              </a:rPr>
              <a:t>DD Form 254 – Contract Security Classification Specification providing classified access and safeguarding needed for contract performance. Included in Section J of the contract </a:t>
            </a:r>
          </a:p>
          <a:p>
            <a:pPr marL="285750" indent="-285750">
              <a:buFont typeface="Arial" panose="020B0604020202020204" pitchFamily="34" charset="0"/>
              <a:buChar char="•"/>
            </a:pPr>
            <a:endParaRPr lang="en-US" sz="1600" b="0" i="0" dirty="0">
              <a:solidFill>
                <a:srgbClr val="333333"/>
              </a:solidFill>
              <a:effectLst/>
            </a:endParaRPr>
          </a:p>
          <a:p>
            <a:pPr marL="285750" indent="-285750">
              <a:buFont typeface="Arial" panose="020B0604020202020204" pitchFamily="34" charset="0"/>
              <a:buChar char="•"/>
            </a:pPr>
            <a:r>
              <a:rPr lang="en-US" sz="1600" b="0" i="0" dirty="0">
                <a:solidFill>
                  <a:srgbClr val="333333"/>
                </a:solidFill>
                <a:effectLst/>
              </a:rPr>
              <a:t>Facility Clearance – Level of Clearance required by the company performing the work </a:t>
            </a:r>
          </a:p>
          <a:p>
            <a:pPr marL="285750" indent="-285750">
              <a:buFont typeface="Arial" panose="020B0604020202020204" pitchFamily="34" charset="0"/>
              <a:buChar char="•"/>
            </a:pPr>
            <a:endParaRPr lang="en-US" sz="1600" b="0" i="0" dirty="0">
              <a:solidFill>
                <a:srgbClr val="333333"/>
              </a:solidFill>
              <a:effectLst/>
            </a:endParaRPr>
          </a:p>
          <a:p>
            <a:pPr marL="285750" indent="-285750">
              <a:buFont typeface="Arial" panose="020B0604020202020204" pitchFamily="34" charset="0"/>
              <a:buChar char="•"/>
            </a:pPr>
            <a:r>
              <a:rPr lang="en-US" sz="1600" b="0" i="0" dirty="0">
                <a:solidFill>
                  <a:srgbClr val="333333"/>
                </a:solidFill>
                <a:effectLst/>
              </a:rPr>
              <a:t>Follow-on contract – A contract that succeeds a previous contract with the same or very similar work performance and on-site classified access and storage requirements </a:t>
            </a:r>
          </a:p>
          <a:p>
            <a:endParaRPr lang="en-US" sz="1600" b="0" i="0" dirty="0">
              <a:solidFill>
                <a:srgbClr val="333333"/>
              </a:solidFill>
              <a:effectLst/>
            </a:endParaRPr>
          </a:p>
        </p:txBody>
      </p:sp>
      <p:sp>
        <p:nvSpPr>
          <p:cNvPr id="50" name="Title 1">
            <a:extLst>
              <a:ext uri="{FF2B5EF4-FFF2-40B4-BE49-F238E27FC236}">
                <a16:creationId xmlns:a16="http://schemas.microsoft.com/office/drawing/2014/main" id="{F08E6D35-DA4E-729B-F7B5-FCE6C8CCE9FF}"/>
              </a:ext>
            </a:extLst>
          </p:cNvPr>
          <p:cNvSpPr>
            <a:spLocks noGrp="1"/>
          </p:cNvSpPr>
          <p:nvPr>
            <p:ph type="title"/>
          </p:nvPr>
        </p:nvSpPr>
        <p:spPr>
          <a:xfrm>
            <a:off x="612648" y="504671"/>
            <a:ext cx="10983686" cy="684362"/>
          </a:xfrm>
        </p:spPr>
        <p:txBody>
          <a:bodyPr/>
          <a:lstStyle/>
          <a:p>
            <a:r>
              <a:rPr lang="en-US" dirty="0"/>
              <a:t>Definitions</a:t>
            </a:r>
          </a:p>
        </p:txBody>
      </p:sp>
    </p:spTree>
    <p:extLst>
      <p:ext uri="{BB962C8B-B14F-4D97-AF65-F5344CB8AC3E}">
        <p14:creationId xmlns:p14="http://schemas.microsoft.com/office/powerpoint/2010/main" val="306973980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9490AA-CCCF-01E5-E7E1-33863C9653AE}"/>
            </a:ext>
          </a:extLst>
        </p:cNvPr>
        <p:cNvGrpSpPr/>
        <p:nvPr/>
      </p:nvGrpSpPr>
      <p:grpSpPr>
        <a:xfrm>
          <a:off x="0" y="0"/>
          <a:ext cx="0" cy="0"/>
          <a:chOff x="0" y="0"/>
          <a:chExt cx="0" cy="0"/>
        </a:xfrm>
      </p:grpSpPr>
      <p:sp>
        <p:nvSpPr>
          <p:cNvPr id="20" name="TextBox 19">
            <a:extLst>
              <a:ext uri="{FF2B5EF4-FFF2-40B4-BE49-F238E27FC236}">
                <a16:creationId xmlns:a16="http://schemas.microsoft.com/office/drawing/2014/main" id="{AFD41D33-DE59-7F16-D816-A18BBDDC8D88}"/>
              </a:ext>
            </a:extLst>
          </p:cNvPr>
          <p:cNvSpPr txBox="1"/>
          <p:nvPr/>
        </p:nvSpPr>
        <p:spPr>
          <a:xfrm>
            <a:off x="612648" y="990626"/>
            <a:ext cx="10983686" cy="4031873"/>
          </a:xfrm>
          <a:prstGeom prst="rect">
            <a:avLst/>
          </a:prstGeom>
          <a:noFill/>
        </p:spPr>
        <p:txBody>
          <a:bodyPr wrap="square">
            <a:spAutoFit/>
          </a:bodyPr>
          <a:lstStyle/>
          <a:p>
            <a:endParaRPr lang="en-US" sz="1600" b="0" i="0" dirty="0">
              <a:solidFill>
                <a:srgbClr val="333333"/>
              </a:solidFill>
              <a:effectLst/>
            </a:endParaRPr>
          </a:p>
          <a:p>
            <a:pPr marL="285750" indent="-285750">
              <a:buFont typeface="Arial" panose="020B0604020202020204" pitchFamily="34" charset="0"/>
              <a:buChar char="•"/>
            </a:pPr>
            <a:r>
              <a:rPr lang="en-US" sz="1600" b="0" i="0" dirty="0">
                <a:solidFill>
                  <a:srgbClr val="333333"/>
                </a:solidFill>
                <a:effectLst/>
              </a:rPr>
              <a:t>Non-SCI – Designation for intelligence information that is at the collateral level. Typical identifiers are NOFORN, ORCON, PROPIN, WININTEL, etc. </a:t>
            </a:r>
          </a:p>
          <a:p>
            <a:pPr marL="285750" indent="-285750">
              <a:buFont typeface="Arial" panose="020B0604020202020204" pitchFamily="34" charset="0"/>
              <a:buChar char="•"/>
            </a:pPr>
            <a:endParaRPr lang="en-US" sz="1600" b="0" i="0" dirty="0">
              <a:solidFill>
                <a:srgbClr val="333333"/>
              </a:solidFill>
              <a:effectLst/>
            </a:endParaRPr>
          </a:p>
          <a:p>
            <a:pPr marL="285750" indent="-285750">
              <a:buFont typeface="Arial" panose="020B0604020202020204" pitchFamily="34" charset="0"/>
              <a:buChar char="•"/>
            </a:pPr>
            <a:r>
              <a:rPr lang="en-US" sz="1600" b="0" i="0" dirty="0">
                <a:solidFill>
                  <a:srgbClr val="333333"/>
                </a:solidFill>
                <a:effectLst/>
              </a:rPr>
              <a:t>Prime Contractor – The contractor company awarded the contract directly from the government </a:t>
            </a:r>
          </a:p>
          <a:p>
            <a:pPr marL="285750" indent="-285750">
              <a:buFont typeface="Arial" panose="020B0604020202020204" pitchFamily="34" charset="0"/>
              <a:buChar char="•"/>
            </a:pPr>
            <a:endParaRPr lang="en-US" sz="1600" b="0" i="0" dirty="0">
              <a:solidFill>
                <a:srgbClr val="333333"/>
              </a:solidFill>
              <a:effectLst/>
            </a:endParaRPr>
          </a:p>
          <a:p>
            <a:pPr marL="285750" indent="-285750">
              <a:buFont typeface="Arial" panose="020B0604020202020204" pitchFamily="34" charset="0"/>
              <a:buChar char="•"/>
            </a:pPr>
            <a:r>
              <a:rPr lang="en-US" sz="1600" b="0" i="0" dirty="0">
                <a:solidFill>
                  <a:srgbClr val="333333"/>
                </a:solidFill>
                <a:effectLst/>
              </a:rPr>
              <a:t>Safeguarding – Level of classified material to be stored at the contractor facility </a:t>
            </a:r>
          </a:p>
          <a:p>
            <a:pPr marL="285750" indent="-285750">
              <a:buFont typeface="Arial" panose="020B0604020202020204" pitchFamily="34" charset="0"/>
              <a:buChar char="•"/>
            </a:pPr>
            <a:endParaRPr lang="en-US" sz="1600" b="0" i="0" dirty="0">
              <a:solidFill>
                <a:srgbClr val="333333"/>
              </a:solidFill>
              <a:effectLst/>
            </a:endParaRPr>
          </a:p>
          <a:p>
            <a:pPr marL="285750" indent="-285750">
              <a:buFont typeface="Arial" panose="020B0604020202020204" pitchFamily="34" charset="0"/>
              <a:buChar char="•"/>
            </a:pPr>
            <a:r>
              <a:rPr lang="en-US" sz="1600" b="0" i="0" dirty="0">
                <a:solidFill>
                  <a:srgbClr val="333333"/>
                </a:solidFill>
                <a:effectLst/>
              </a:rPr>
              <a:t>Secret – Classification level for information that if compromised would cause serious damage to National Security </a:t>
            </a:r>
          </a:p>
          <a:p>
            <a:pPr marL="285750" indent="-285750">
              <a:buFont typeface="Arial" panose="020B0604020202020204" pitchFamily="34" charset="0"/>
              <a:buChar char="•"/>
            </a:pPr>
            <a:endParaRPr lang="en-US" sz="1600" b="0" i="0" dirty="0">
              <a:solidFill>
                <a:srgbClr val="333333"/>
              </a:solidFill>
              <a:effectLst/>
            </a:endParaRPr>
          </a:p>
          <a:p>
            <a:pPr marL="285750" indent="-285750">
              <a:buFont typeface="Arial" panose="020B0604020202020204" pitchFamily="34" charset="0"/>
              <a:buChar char="•"/>
            </a:pPr>
            <a:r>
              <a:rPr lang="en-US" sz="1600" b="0" i="0" dirty="0">
                <a:solidFill>
                  <a:srgbClr val="333333"/>
                </a:solidFill>
                <a:effectLst/>
              </a:rPr>
              <a:t>Subcontractor – The contractor company performing on a contract provided by the prime contractor. Subcontractor does not perform work directly for the government </a:t>
            </a:r>
          </a:p>
          <a:p>
            <a:pPr marL="285750" indent="-285750">
              <a:buFont typeface="Arial" panose="020B0604020202020204" pitchFamily="34" charset="0"/>
              <a:buChar char="•"/>
            </a:pPr>
            <a:endParaRPr lang="en-US" sz="1600" b="0" i="0" dirty="0">
              <a:solidFill>
                <a:srgbClr val="333333"/>
              </a:solidFill>
              <a:effectLst/>
            </a:endParaRPr>
          </a:p>
          <a:p>
            <a:pPr marL="285750" indent="-285750">
              <a:buFont typeface="Arial" panose="020B0604020202020204" pitchFamily="34" charset="0"/>
              <a:buChar char="•"/>
            </a:pPr>
            <a:r>
              <a:rPr lang="en-US" sz="1600" b="0" i="0" dirty="0">
                <a:solidFill>
                  <a:srgbClr val="333333"/>
                </a:solidFill>
                <a:effectLst/>
              </a:rPr>
              <a:t>Top Secret – Classification level for information that if compromised would cause exceptionally grave damage to National Security </a:t>
            </a:r>
          </a:p>
          <a:p>
            <a:endParaRPr lang="en-US" sz="1600" b="0" i="0" dirty="0">
              <a:solidFill>
                <a:srgbClr val="333333"/>
              </a:solidFill>
              <a:effectLst/>
            </a:endParaRPr>
          </a:p>
        </p:txBody>
      </p:sp>
      <p:sp>
        <p:nvSpPr>
          <p:cNvPr id="50" name="Title 1">
            <a:extLst>
              <a:ext uri="{FF2B5EF4-FFF2-40B4-BE49-F238E27FC236}">
                <a16:creationId xmlns:a16="http://schemas.microsoft.com/office/drawing/2014/main" id="{7967F639-F71F-61D9-D07A-A70C80DEBA96}"/>
              </a:ext>
            </a:extLst>
          </p:cNvPr>
          <p:cNvSpPr>
            <a:spLocks noGrp="1"/>
          </p:cNvSpPr>
          <p:nvPr>
            <p:ph type="title"/>
          </p:nvPr>
        </p:nvSpPr>
        <p:spPr>
          <a:xfrm>
            <a:off x="612648" y="504671"/>
            <a:ext cx="10983686" cy="684362"/>
          </a:xfrm>
        </p:spPr>
        <p:txBody>
          <a:bodyPr/>
          <a:lstStyle/>
          <a:p>
            <a:r>
              <a:rPr lang="en-US" dirty="0"/>
              <a:t>Definitions</a:t>
            </a:r>
          </a:p>
        </p:txBody>
      </p:sp>
    </p:spTree>
    <p:extLst>
      <p:ext uri="{BB962C8B-B14F-4D97-AF65-F5344CB8AC3E}">
        <p14:creationId xmlns:p14="http://schemas.microsoft.com/office/powerpoint/2010/main" val="100748497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5E51EB-D3F3-E3BA-B12C-A04605D49DB0}"/>
            </a:ext>
          </a:extLst>
        </p:cNvPr>
        <p:cNvGrpSpPr/>
        <p:nvPr/>
      </p:nvGrpSpPr>
      <p:grpSpPr>
        <a:xfrm>
          <a:off x="0" y="0"/>
          <a:ext cx="0" cy="0"/>
          <a:chOff x="0" y="0"/>
          <a:chExt cx="0" cy="0"/>
        </a:xfrm>
      </p:grpSpPr>
      <p:sp>
        <p:nvSpPr>
          <p:cNvPr id="20" name="TextBox 19">
            <a:extLst>
              <a:ext uri="{FF2B5EF4-FFF2-40B4-BE49-F238E27FC236}">
                <a16:creationId xmlns:a16="http://schemas.microsoft.com/office/drawing/2014/main" id="{F1A50852-BD05-CE53-BC98-FD304D7AD41E}"/>
              </a:ext>
            </a:extLst>
          </p:cNvPr>
          <p:cNvSpPr txBox="1"/>
          <p:nvPr/>
        </p:nvSpPr>
        <p:spPr>
          <a:xfrm>
            <a:off x="612648" y="990626"/>
            <a:ext cx="10983686" cy="4278094"/>
          </a:xfrm>
          <a:prstGeom prst="rect">
            <a:avLst/>
          </a:prstGeom>
          <a:noFill/>
        </p:spPr>
        <p:txBody>
          <a:bodyPr wrap="square">
            <a:spAutoFit/>
          </a:bodyPr>
          <a:lstStyle/>
          <a:p>
            <a:endParaRPr lang="en-US" sz="1600" b="0" i="0" dirty="0">
              <a:solidFill>
                <a:srgbClr val="333333"/>
              </a:solidFill>
              <a:effectLst/>
            </a:endParaRPr>
          </a:p>
          <a:p>
            <a:pPr marL="285750" indent="-285750">
              <a:buFont typeface="Arial" panose="020B0604020202020204" pitchFamily="34" charset="0"/>
              <a:buChar char="•"/>
            </a:pPr>
            <a:r>
              <a:rPr lang="en-US" sz="1600" b="0" i="0" dirty="0">
                <a:solidFill>
                  <a:srgbClr val="333333"/>
                </a:solidFill>
                <a:effectLst/>
              </a:rPr>
              <a:t>AAC – Activity Address Code </a:t>
            </a:r>
          </a:p>
          <a:p>
            <a:pPr marL="285750" indent="-285750">
              <a:buFont typeface="Arial" panose="020B0604020202020204" pitchFamily="34" charset="0"/>
              <a:buChar char="•"/>
            </a:pPr>
            <a:r>
              <a:rPr lang="en-US" sz="1600" b="0" i="0" dirty="0">
                <a:solidFill>
                  <a:srgbClr val="333333"/>
                </a:solidFill>
                <a:effectLst/>
              </a:rPr>
              <a:t>ACCM – Alternative Compensatory Control Measures </a:t>
            </a:r>
          </a:p>
          <a:p>
            <a:pPr marL="285750" indent="-285750">
              <a:buFont typeface="Arial" panose="020B0604020202020204" pitchFamily="34" charset="0"/>
              <a:buChar char="•"/>
            </a:pPr>
            <a:r>
              <a:rPr lang="en-US" sz="1600" b="0" i="0" dirty="0">
                <a:solidFill>
                  <a:srgbClr val="333333"/>
                </a:solidFill>
                <a:effectLst/>
              </a:rPr>
              <a:t>CAGE – Commercial and Government Entity </a:t>
            </a:r>
          </a:p>
          <a:p>
            <a:pPr marL="285750" indent="-285750">
              <a:buFont typeface="Arial" panose="020B0604020202020204" pitchFamily="34" charset="0"/>
              <a:buChar char="•"/>
            </a:pPr>
            <a:r>
              <a:rPr lang="en-US" sz="1600" b="0" i="0" dirty="0">
                <a:solidFill>
                  <a:srgbClr val="333333"/>
                </a:solidFill>
                <a:effectLst/>
              </a:rPr>
              <a:t>CNWDI – Critical Nuclear Weapon Design Information </a:t>
            </a:r>
          </a:p>
          <a:p>
            <a:pPr marL="285750" indent="-285750">
              <a:buFont typeface="Arial" panose="020B0604020202020204" pitchFamily="34" charset="0"/>
              <a:buChar char="•"/>
            </a:pPr>
            <a:r>
              <a:rPr lang="en-US" sz="1600" b="0" i="0" dirty="0">
                <a:solidFill>
                  <a:srgbClr val="333333"/>
                </a:solidFill>
                <a:effectLst/>
              </a:rPr>
              <a:t>COR – Contracting Officer Representative </a:t>
            </a:r>
          </a:p>
          <a:p>
            <a:pPr marL="285750" indent="-285750">
              <a:buFont typeface="Arial" panose="020B0604020202020204" pitchFamily="34" charset="0"/>
              <a:buChar char="•"/>
            </a:pPr>
            <a:r>
              <a:rPr lang="en-US" sz="1600" b="0" i="0" dirty="0">
                <a:solidFill>
                  <a:srgbClr val="333333"/>
                </a:solidFill>
                <a:effectLst/>
              </a:rPr>
              <a:t>CSA – Cognizant Security Agency </a:t>
            </a:r>
          </a:p>
          <a:p>
            <a:pPr marL="285750" indent="-285750">
              <a:buFont typeface="Arial" panose="020B0604020202020204" pitchFamily="34" charset="0"/>
              <a:buChar char="•"/>
            </a:pPr>
            <a:r>
              <a:rPr lang="en-US" sz="1600" b="0" i="0" dirty="0">
                <a:solidFill>
                  <a:srgbClr val="333333"/>
                </a:solidFill>
                <a:effectLst/>
              </a:rPr>
              <a:t>CSO – Cognizant Security Office </a:t>
            </a:r>
          </a:p>
          <a:p>
            <a:pPr marL="285750" indent="-285750">
              <a:buFont typeface="Arial" panose="020B0604020202020204" pitchFamily="34" charset="0"/>
              <a:buChar char="•"/>
            </a:pPr>
            <a:r>
              <a:rPr lang="en-US" sz="1600" b="0" i="0" dirty="0">
                <a:solidFill>
                  <a:srgbClr val="333333"/>
                </a:solidFill>
                <a:effectLst/>
              </a:rPr>
              <a:t>CUI – Controlled Unclassified Information </a:t>
            </a:r>
          </a:p>
          <a:p>
            <a:pPr marL="285750" indent="-285750">
              <a:buFont typeface="Arial" panose="020B0604020202020204" pitchFamily="34" charset="0"/>
              <a:buChar char="•"/>
            </a:pPr>
            <a:r>
              <a:rPr lang="en-US" sz="1600" b="0" i="0" dirty="0">
                <a:solidFill>
                  <a:srgbClr val="333333"/>
                </a:solidFill>
                <a:effectLst/>
              </a:rPr>
              <a:t>COMSEC – Communication Security </a:t>
            </a:r>
          </a:p>
          <a:p>
            <a:pPr marL="285750" indent="-285750">
              <a:buFont typeface="Arial" panose="020B0604020202020204" pitchFamily="34" charset="0"/>
              <a:buChar char="•"/>
            </a:pPr>
            <a:r>
              <a:rPr lang="en-US" sz="1600" b="0" i="0" dirty="0">
                <a:solidFill>
                  <a:srgbClr val="333333"/>
                </a:solidFill>
                <a:effectLst/>
              </a:rPr>
              <a:t>DCSA – Defense Counterintelligence &amp; Security Agency </a:t>
            </a:r>
          </a:p>
          <a:p>
            <a:pPr marL="285750" indent="-285750">
              <a:buFont typeface="Arial" panose="020B0604020202020204" pitchFamily="34" charset="0"/>
              <a:buChar char="•"/>
            </a:pPr>
            <a:r>
              <a:rPr lang="en-US" sz="1600" b="0" i="0" dirty="0">
                <a:solidFill>
                  <a:srgbClr val="333333"/>
                </a:solidFill>
                <a:effectLst/>
              </a:rPr>
              <a:t>DIA – Defense Intelligence Agency </a:t>
            </a:r>
          </a:p>
          <a:p>
            <a:pPr marL="285750" indent="-285750">
              <a:buFont typeface="Arial" panose="020B0604020202020204" pitchFamily="34" charset="0"/>
              <a:buChar char="•"/>
            </a:pPr>
            <a:r>
              <a:rPr lang="en-US" sz="1600" b="0" i="0" dirty="0">
                <a:solidFill>
                  <a:srgbClr val="333333"/>
                </a:solidFill>
                <a:effectLst/>
              </a:rPr>
              <a:t>DOE – Department of Energy </a:t>
            </a:r>
          </a:p>
          <a:p>
            <a:pPr marL="285750" indent="-285750">
              <a:buFont typeface="Arial" panose="020B0604020202020204" pitchFamily="34" charset="0"/>
              <a:buChar char="•"/>
            </a:pPr>
            <a:r>
              <a:rPr lang="en-US" sz="1600" b="0" i="0" dirty="0">
                <a:solidFill>
                  <a:srgbClr val="333333"/>
                </a:solidFill>
                <a:effectLst/>
              </a:rPr>
              <a:t>DoD – Department of Defense </a:t>
            </a:r>
          </a:p>
          <a:p>
            <a:pPr marL="285750" indent="-285750">
              <a:buFont typeface="Arial" panose="020B0604020202020204" pitchFamily="34" charset="0"/>
              <a:buChar char="•"/>
            </a:pPr>
            <a:r>
              <a:rPr lang="en-US" sz="1600" b="0" i="0" dirty="0">
                <a:solidFill>
                  <a:srgbClr val="333333"/>
                </a:solidFill>
                <a:effectLst/>
              </a:rPr>
              <a:t>FAR – Federal Acquisition Regulation </a:t>
            </a:r>
          </a:p>
          <a:p>
            <a:pPr marL="285750" indent="-285750">
              <a:buFont typeface="Arial" panose="020B0604020202020204" pitchFamily="34" charset="0"/>
              <a:buChar char="•"/>
            </a:pPr>
            <a:r>
              <a:rPr lang="en-US" sz="1600" b="0" i="0" dirty="0">
                <a:solidFill>
                  <a:srgbClr val="333333"/>
                </a:solidFill>
                <a:effectLst/>
              </a:rPr>
              <a:t>FCL – Facility Clearance </a:t>
            </a:r>
          </a:p>
          <a:p>
            <a:endParaRPr lang="en-US" sz="1600" b="0" i="0" dirty="0">
              <a:solidFill>
                <a:srgbClr val="333333"/>
              </a:solidFill>
              <a:effectLst/>
            </a:endParaRPr>
          </a:p>
        </p:txBody>
      </p:sp>
      <p:sp>
        <p:nvSpPr>
          <p:cNvPr id="50" name="Title 1">
            <a:extLst>
              <a:ext uri="{FF2B5EF4-FFF2-40B4-BE49-F238E27FC236}">
                <a16:creationId xmlns:a16="http://schemas.microsoft.com/office/drawing/2014/main" id="{44534A9D-C29F-24A7-F676-48DE01F64C39}"/>
              </a:ext>
            </a:extLst>
          </p:cNvPr>
          <p:cNvSpPr>
            <a:spLocks noGrp="1"/>
          </p:cNvSpPr>
          <p:nvPr>
            <p:ph type="title"/>
          </p:nvPr>
        </p:nvSpPr>
        <p:spPr>
          <a:xfrm>
            <a:off x="612648" y="504671"/>
            <a:ext cx="10983686" cy="684362"/>
          </a:xfrm>
        </p:spPr>
        <p:txBody>
          <a:bodyPr/>
          <a:lstStyle/>
          <a:p>
            <a:r>
              <a:rPr lang="en-US" dirty="0"/>
              <a:t>Acronyms</a:t>
            </a:r>
          </a:p>
        </p:txBody>
      </p:sp>
    </p:spTree>
    <p:extLst>
      <p:ext uri="{BB962C8B-B14F-4D97-AF65-F5344CB8AC3E}">
        <p14:creationId xmlns:p14="http://schemas.microsoft.com/office/powerpoint/2010/main" val="203870918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559E86-4333-048B-BA3F-E07BB79BAED5}"/>
            </a:ext>
          </a:extLst>
        </p:cNvPr>
        <p:cNvGrpSpPr/>
        <p:nvPr/>
      </p:nvGrpSpPr>
      <p:grpSpPr>
        <a:xfrm>
          <a:off x="0" y="0"/>
          <a:ext cx="0" cy="0"/>
          <a:chOff x="0" y="0"/>
          <a:chExt cx="0" cy="0"/>
        </a:xfrm>
      </p:grpSpPr>
      <p:sp>
        <p:nvSpPr>
          <p:cNvPr id="20" name="TextBox 19">
            <a:extLst>
              <a:ext uri="{FF2B5EF4-FFF2-40B4-BE49-F238E27FC236}">
                <a16:creationId xmlns:a16="http://schemas.microsoft.com/office/drawing/2014/main" id="{6767A1C5-28EB-6805-D0A8-E72DD04C10A0}"/>
              </a:ext>
            </a:extLst>
          </p:cNvPr>
          <p:cNvSpPr txBox="1"/>
          <p:nvPr/>
        </p:nvSpPr>
        <p:spPr>
          <a:xfrm>
            <a:off x="612648" y="990626"/>
            <a:ext cx="10983686" cy="4278094"/>
          </a:xfrm>
          <a:prstGeom prst="rect">
            <a:avLst/>
          </a:prstGeom>
          <a:noFill/>
        </p:spPr>
        <p:txBody>
          <a:bodyPr wrap="square">
            <a:spAutoFit/>
          </a:bodyPr>
          <a:lstStyle/>
          <a:p>
            <a:endParaRPr lang="en-US" sz="1600" b="0" i="0" dirty="0">
              <a:solidFill>
                <a:srgbClr val="333333"/>
              </a:solidFill>
              <a:effectLst/>
            </a:endParaRPr>
          </a:p>
          <a:p>
            <a:pPr marL="285750" indent="-285750">
              <a:buFont typeface="Arial" panose="020B0604020202020204" pitchFamily="34" charset="0"/>
              <a:buChar char="•"/>
            </a:pPr>
            <a:r>
              <a:rPr lang="en-US" sz="1600" b="0" i="0" dirty="0">
                <a:solidFill>
                  <a:srgbClr val="333333"/>
                </a:solidFill>
                <a:effectLst/>
              </a:rPr>
              <a:t>FGI – Foreign  Government Information </a:t>
            </a:r>
          </a:p>
          <a:p>
            <a:pPr marL="285750" indent="-285750">
              <a:buFont typeface="Arial" panose="020B0604020202020204" pitchFamily="34" charset="0"/>
              <a:buChar char="•"/>
            </a:pPr>
            <a:r>
              <a:rPr lang="en-US" sz="1600" b="0" i="0" dirty="0">
                <a:solidFill>
                  <a:srgbClr val="333333"/>
                </a:solidFill>
                <a:effectLst/>
              </a:rPr>
              <a:t>FRD – Formerly Restricted Data </a:t>
            </a:r>
          </a:p>
          <a:p>
            <a:pPr marL="285750" indent="-285750">
              <a:buFont typeface="Arial" panose="020B0604020202020204" pitchFamily="34" charset="0"/>
              <a:buChar char="•"/>
            </a:pPr>
            <a:r>
              <a:rPr lang="en-US" sz="1600" b="0" i="0" dirty="0">
                <a:solidFill>
                  <a:srgbClr val="333333"/>
                </a:solidFill>
                <a:effectLst/>
              </a:rPr>
              <a:t>GCA – Government Contracting Activity </a:t>
            </a:r>
          </a:p>
          <a:p>
            <a:pPr marL="285750" indent="-285750">
              <a:buFont typeface="Arial" panose="020B0604020202020204" pitchFamily="34" charset="0"/>
              <a:buChar char="•"/>
            </a:pPr>
            <a:r>
              <a:rPr lang="en-US" sz="1600" b="0" i="0" dirty="0">
                <a:solidFill>
                  <a:srgbClr val="333333"/>
                </a:solidFill>
                <a:effectLst/>
              </a:rPr>
              <a:t>MFO – Multiple Facility Organization </a:t>
            </a:r>
          </a:p>
          <a:p>
            <a:pPr marL="285750" indent="-285750">
              <a:buFont typeface="Arial" panose="020B0604020202020204" pitchFamily="34" charset="0"/>
              <a:buChar char="•"/>
            </a:pPr>
            <a:r>
              <a:rPr lang="en-US" sz="1600" b="0" i="0" dirty="0">
                <a:solidFill>
                  <a:srgbClr val="333333"/>
                </a:solidFill>
                <a:effectLst/>
              </a:rPr>
              <a:t>NATO – North Atlantic Treaty Organization </a:t>
            </a:r>
          </a:p>
          <a:p>
            <a:pPr marL="285750" indent="-285750">
              <a:buFont typeface="Arial" panose="020B0604020202020204" pitchFamily="34" charset="0"/>
              <a:buChar char="•"/>
            </a:pPr>
            <a:r>
              <a:rPr lang="en-US" sz="1600" b="0" i="0" dirty="0">
                <a:solidFill>
                  <a:srgbClr val="333333"/>
                </a:solidFill>
                <a:effectLst/>
              </a:rPr>
              <a:t>NISP – National Industrial Security Program </a:t>
            </a:r>
          </a:p>
          <a:p>
            <a:pPr marL="285750" indent="-285750">
              <a:buFont typeface="Arial" panose="020B0604020202020204" pitchFamily="34" charset="0"/>
              <a:buChar char="•"/>
            </a:pPr>
            <a:r>
              <a:rPr lang="en-US" sz="1600" b="0" i="0" dirty="0">
                <a:solidFill>
                  <a:srgbClr val="333333"/>
                </a:solidFill>
                <a:effectLst/>
              </a:rPr>
              <a:t>NISPOM – National Industrial Security Program Operating Manual </a:t>
            </a:r>
          </a:p>
          <a:p>
            <a:pPr marL="285750" indent="-285750">
              <a:buFont typeface="Arial" panose="020B0604020202020204" pitchFamily="34" charset="0"/>
              <a:buChar char="•"/>
            </a:pPr>
            <a:r>
              <a:rPr lang="en-US" sz="1600" b="0" i="0" dirty="0">
                <a:solidFill>
                  <a:srgbClr val="333333"/>
                </a:solidFill>
                <a:effectLst/>
              </a:rPr>
              <a:t>NSA – National Security Agency </a:t>
            </a:r>
          </a:p>
          <a:p>
            <a:pPr marL="285750" indent="-285750">
              <a:buFont typeface="Arial" panose="020B0604020202020204" pitchFamily="34" charset="0"/>
              <a:buChar char="•"/>
            </a:pPr>
            <a:r>
              <a:rPr lang="en-US" sz="1600" b="0" i="0" dirty="0">
                <a:solidFill>
                  <a:srgbClr val="333333"/>
                </a:solidFill>
                <a:effectLst/>
              </a:rPr>
              <a:t>ODNI – Office of the Director of National Intelligence </a:t>
            </a:r>
          </a:p>
          <a:p>
            <a:pPr marL="285750" indent="-285750">
              <a:buFont typeface="Arial" panose="020B0604020202020204" pitchFamily="34" charset="0"/>
              <a:buChar char="•"/>
            </a:pPr>
            <a:r>
              <a:rPr lang="en-US" sz="1600" b="0" i="0" dirty="0">
                <a:solidFill>
                  <a:srgbClr val="333333"/>
                </a:solidFill>
                <a:effectLst/>
              </a:rPr>
              <a:t>RD – Restricted Data </a:t>
            </a:r>
          </a:p>
          <a:p>
            <a:pPr marL="285750" indent="-285750">
              <a:buFont typeface="Arial" panose="020B0604020202020204" pitchFamily="34" charset="0"/>
              <a:buChar char="•"/>
            </a:pPr>
            <a:r>
              <a:rPr lang="en-US" sz="1600" b="0" i="0" dirty="0">
                <a:solidFill>
                  <a:srgbClr val="333333"/>
                </a:solidFill>
                <a:effectLst/>
              </a:rPr>
              <a:t>SAP – Special Access Program </a:t>
            </a:r>
          </a:p>
          <a:p>
            <a:pPr marL="285750" indent="-285750">
              <a:buFont typeface="Arial" panose="020B0604020202020204" pitchFamily="34" charset="0"/>
              <a:buChar char="•"/>
            </a:pPr>
            <a:r>
              <a:rPr lang="en-US" sz="1600" b="0" i="0" dirty="0">
                <a:solidFill>
                  <a:srgbClr val="333333"/>
                </a:solidFill>
                <a:effectLst/>
              </a:rPr>
              <a:t>SAPF – Special Access Program Facility </a:t>
            </a:r>
          </a:p>
          <a:p>
            <a:pPr marL="285750" indent="-285750">
              <a:buFont typeface="Arial" panose="020B0604020202020204" pitchFamily="34" charset="0"/>
              <a:buChar char="•"/>
            </a:pPr>
            <a:r>
              <a:rPr lang="en-US" sz="1600" b="0" i="0" dirty="0">
                <a:solidFill>
                  <a:srgbClr val="333333"/>
                </a:solidFill>
                <a:effectLst/>
              </a:rPr>
              <a:t>SCI – Sensitive Compartmented Information </a:t>
            </a:r>
          </a:p>
          <a:p>
            <a:pPr marL="285750" indent="-285750">
              <a:buFont typeface="Arial" panose="020B0604020202020204" pitchFamily="34" charset="0"/>
              <a:buChar char="•"/>
            </a:pPr>
            <a:r>
              <a:rPr lang="en-US" sz="1600" b="0" i="0" dirty="0">
                <a:solidFill>
                  <a:srgbClr val="333333"/>
                </a:solidFill>
                <a:effectLst/>
              </a:rPr>
              <a:t>SCIF – Sensitive Compartmented Information Facility </a:t>
            </a:r>
          </a:p>
          <a:p>
            <a:pPr marL="285750" indent="-285750">
              <a:buFont typeface="Arial" panose="020B0604020202020204" pitchFamily="34" charset="0"/>
              <a:buChar char="•"/>
            </a:pPr>
            <a:r>
              <a:rPr lang="en-US" sz="1600" b="0" i="0" dirty="0">
                <a:solidFill>
                  <a:srgbClr val="333333"/>
                </a:solidFill>
                <a:effectLst/>
              </a:rPr>
              <a:t>TEMPEST - Telecommunications Electronics Material Protected from Emanating Spurious Transmissions </a:t>
            </a:r>
          </a:p>
          <a:p>
            <a:endParaRPr lang="en-US" sz="1600" b="0" i="0" dirty="0">
              <a:solidFill>
                <a:srgbClr val="333333"/>
              </a:solidFill>
              <a:effectLst/>
            </a:endParaRPr>
          </a:p>
        </p:txBody>
      </p:sp>
      <p:sp>
        <p:nvSpPr>
          <p:cNvPr id="50" name="Title 1">
            <a:extLst>
              <a:ext uri="{FF2B5EF4-FFF2-40B4-BE49-F238E27FC236}">
                <a16:creationId xmlns:a16="http://schemas.microsoft.com/office/drawing/2014/main" id="{1DB60950-B87F-128F-9CDD-F0DF9130EC3B}"/>
              </a:ext>
            </a:extLst>
          </p:cNvPr>
          <p:cNvSpPr>
            <a:spLocks noGrp="1"/>
          </p:cNvSpPr>
          <p:nvPr>
            <p:ph type="title"/>
          </p:nvPr>
        </p:nvSpPr>
        <p:spPr>
          <a:xfrm>
            <a:off x="612648" y="504671"/>
            <a:ext cx="10983686" cy="684362"/>
          </a:xfrm>
        </p:spPr>
        <p:txBody>
          <a:bodyPr/>
          <a:lstStyle/>
          <a:p>
            <a:r>
              <a:rPr lang="en-US" dirty="0"/>
              <a:t>Acronyms</a:t>
            </a:r>
          </a:p>
        </p:txBody>
      </p:sp>
    </p:spTree>
    <p:extLst>
      <p:ext uri="{BB962C8B-B14F-4D97-AF65-F5344CB8AC3E}">
        <p14:creationId xmlns:p14="http://schemas.microsoft.com/office/powerpoint/2010/main" val="1690766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7DBD66-E4C4-35D5-B84E-46E43CBAD4E1}"/>
            </a:ext>
          </a:extLst>
        </p:cNvPr>
        <p:cNvGrpSpPr/>
        <p:nvPr/>
      </p:nvGrpSpPr>
      <p:grpSpPr>
        <a:xfrm>
          <a:off x="0" y="0"/>
          <a:ext cx="0" cy="0"/>
          <a:chOff x="0" y="0"/>
          <a:chExt cx="0" cy="0"/>
        </a:xfrm>
      </p:grpSpPr>
      <p:sp>
        <p:nvSpPr>
          <p:cNvPr id="50" name="Title 1">
            <a:extLst>
              <a:ext uri="{FF2B5EF4-FFF2-40B4-BE49-F238E27FC236}">
                <a16:creationId xmlns:a16="http://schemas.microsoft.com/office/drawing/2014/main" id="{38700167-DDBF-5206-6C50-B38C84B1DB29}"/>
              </a:ext>
            </a:extLst>
          </p:cNvPr>
          <p:cNvSpPr>
            <a:spLocks noGrp="1"/>
          </p:cNvSpPr>
          <p:nvPr>
            <p:ph type="title"/>
          </p:nvPr>
        </p:nvSpPr>
        <p:spPr>
          <a:xfrm>
            <a:off x="612648" y="504671"/>
            <a:ext cx="10983686" cy="684362"/>
          </a:xfrm>
        </p:spPr>
        <p:txBody>
          <a:bodyPr/>
          <a:lstStyle/>
          <a:p>
            <a:r>
              <a:rPr lang="en-US" dirty="0"/>
              <a:t>Explanation Guide – Block 1</a:t>
            </a:r>
          </a:p>
        </p:txBody>
      </p:sp>
      <p:pic>
        <p:nvPicPr>
          <p:cNvPr id="3" name="Picture 2">
            <a:extLst>
              <a:ext uri="{FF2B5EF4-FFF2-40B4-BE49-F238E27FC236}">
                <a16:creationId xmlns:a16="http://schemas.microsoft.com/office/drawing/2014/main" id="{42597845-9C6F-6E4A-CFD4-177282F5E2A5}"/>
              </a:ext>
            </a:extLst>
          </p:cNvPr>
          <p:cNvPicPr>
            <a:picLocks noChangeAspect="1"/>
          </p:cNvPicPr>
          <p:nvPr/>
        </p:nvPicPr>
        <p:blipFill>
          <a:blip r:embed="rId2"/>
          <a:stretch>
            <a:fillRect/>
          </a:stretch>
        </p:blipFill>
        <p:spPr>
          <a:xfrm>
            <a:off x="1870035" y="1087355"/>
            <a:ext cx="8468907" cy="2095792"/>
          </a:xfrm>
          <a:prstGeom prst="rect">
            <a:avLst/>
          </a:prstGeom>
        </p:spPr>
      </p:pic>
      <p:sp>
        <p:nvSpPr>
          <p:cNvPr id="7" name="TextBox 6">
            <a:extLst>
              <a:ext uri="{FF2B5EF4-FFF2-40B4-BE49-F238E27FC236}">
                <a16:creationId xmlns:a16="http://schemas.microsoft.com/office/drawing/2014/main" id="{E0910D84-AB24-61FC-BE64-6EFB66608631}"/>
              </a:ext>
            </a:extLst>
          </p:cNvPr>
          <p:cNvSpPr txBox="1"/>
          <p:nvPr/>
        </p:nvSpPr>
        <p:spPr>
          <a:xfrm>
            <a:off x="1429177" y="3183147"/>
            <a:ext cx="9333646" cy="2308324"/>
          </a:xfrm>
          <a:prstGeom prst="rect">
            <a:avLst/>
          </a:prstGeom>
          <a:noFill/>
        </p:spPr>
        <p:txBody>
          <a:bodyPr wrap="square">
            <a:spAutoFit/>
          </a:bodyPr>
          <a:lstStyle/>
          <a:p>
            <a:r>
              <a:rPr lang="en-US" sz="1800" b="0" i="0" u="none" strike="noStrike" baseline="0" dirty="0">
                <a:solidFill>
                  <a:srgbClr val="000000"/>
                </a:solidFill>
                <a:latin typeface="Arial" panose="020B0604020202020204" pitchFamily="34" charset="0"/>
              </a:rPr>
              <a:t>1.a. Clearance level required for contract performance will determine the FCL (i.e. Secret, or Top Secret). </a:t>
            </a:r>
          </a:p>
          <a:p>
            <a:endParaRPr lang="en-US" dirty="0">
              <a:solidFill>
                <a:srgbClr val="000000"/>
              </a:solidFill>
              <a:latin typeface="Arial" panose="020B0604020202020204" pitchFamily="34" charset="0"/>
            </a:endParaRPr>
          </a:p>
          <a:p>
            <a:r>
              <a:rPr lang="en-US" b="1" dirty="0">
                <a:solidFill>
                  <a:srgbClr val="000000"/>
                </a:solidFill>
                <a:latin typeface="Arial" panose="020B0604020202020204" pitchFamily="34" charset="0"/>
              </a:rPr>
              <a:t>Note: NISS should be used to validate FCL / Safeguarding level.  FCL process can be initiated with a DD254 from the GCA or Prime (with approval from the GCA).  </a:t>
            </a:r>
            <a:endParaRPr lang="en-US" sz="1800" b="1" i="0" u="none" strike="noStrike" baseline="0" dirty="0">
              <a:solidFill>
                <a:srgbClr val="000000"/>
              </a:solidFill>
              <a:latin typeface="Arial" panose="020B0604020202020204" pitchFamily="34" charset="0"/>
            </a:endParaRPr>
          </a:p>
          <a:p>
            <a:endParaRPr lang="en-US" dirty="0">
              <a:solidFill>
                <a:srgbClr val="000000"/>
              </a:solidFill>
              <a:latin typeface="Arial" panose="020B0604020202020204" pitchFamily="34" charset="0"/>
            </a:endParaRPr>
          </a:p>
          <a:p>
            <a:r>
              <a:rPr lang="en-US" dirty="0"/>
              <a:t>1.b. Represents the level of classified storage at the performing facility or subcontractor facility (None, Secret, Top Secret)</a:t>
            </a:r>
          </a:p>
        </p:txBody>
      </p:sp>
    </p:spTree>
    <p:extLst>
      <p:ext uri="{BB962C8B-B14F-4D97-AF65-F5344CB8AC3E}">
        <p14:creationId xmlns:p14="http://schemas.microsoft.com/office/powerpoint/2010/main" val="14431543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C18466-202C-8A68-1EB3-1A3896663627}"/>
            </a:ext>
          </a:extLst>
        </p:cNvPr>
        <p:cNvGrpSpPr/>
        <p:nvPr/>
      </p:nvGrpSpPr>
      <p:grpSpPr>
        <a:xfrm>
          <a:off x="0" y="0"/>
          <a:ext cx="0" cy="0"/>
          <a:chOff x="0" y="0"/>
          <a:chExt cx="0" cy="0"/>
        </a:xfrm>
      </p:grpSpPr>
      <p:sp>
        <p:nvSpPr>
          <p:cNvPr id="50" name="Title 1">
            <a:extLst>
              <a:ext uri="{FF2B5EF4-FFF2-40B4-BE49-F238E27FC236}">
                <a16:creationId xmlns:a16="http://schemas.microsoft.com/office/drawing/2014/main" id="{6688ED81-3336-EAE8-B286-18783CD3731D}"/>
              </a:ext>
            </a:extLst>
          </p:cNvPr>
          <p:cNvSpPr>
            <a:spLocks noGrp="1"/>
          </p:cNvSpPr>
          <p:nvPr>
            <p:ph type="title"/>
          </p:nvPr>
        </p:nvSpPr>
        <p:spPr>
          <a:xfrm>
            <a:off x="612648" y="504671"/>
            <a:ext cx="10983686" cy="684362"/>
          </a:xfrm>
        </p:spPr>
        <p:txBody>
          <a:bodyPr/>
          <a:lstStyle/>
          <a:p>
            <a:r>
              <a:rPr lang="en-US" dirty="0"/>
              <a:t>Explanation Guide – Block 2</a:t>
            </a:r>
          </a:p>
        </p:txBody>
      </p:sp>
      <p:pic>
        <p:nvPicPr>
          <p:cNvPr id="4" name="Picture 3">
            <a:extLst>
              <a:ext uri="{FF2B5EF4-FFF2-40B4-BE49-F238E27FC236}">
                <a16:creationId xmlns:a16="http://schemas.microsoft.com/office/drawing/2014/main" id="{B6DA4A4D-BA97-A8F8-3977-0DEFDF3BCA95}"/>
              </a:ext>
            </a:extLst>
          </p:cNvPr>
          <p:cNvPicPr>
            <a:picLocks noChangeAspect="1"/>
          </p:cNvPicPr>
          <p:nvPr/>
        </p:nvPicPr>
        <p:blipFill>
          <a:blip r:embed="rId2"/>
          <a:stretch>
            <a:fillRect/>
          </a:stretch>
        </p:blipFill>
        <p:spPr>
          <a:xfrm>
            <a:off x="4000207" y="1189033"/>
            <a:ext cx="4191585" cy="1648055"/>
          </a:xfrm>
          <a:prstGeom prst="rect">
            <a:avLst/>
          </a:prstGeom>
        </p:spPr>
      </p:pic>
      <p:sp>
        <p:nvSpPr>
          <p:cNvPr id="6" name="TextBox 5">
            <a:extLst>
              <a:ext uri="{FF2B5EF4-FFF2-40B4-BE49-F238E27FC236}">
                <a16:creationId xmlns:a16="http://schemas.microsoft.com/office/drawing/2014/main" id="{7B265BFA-0BBF-6739-F3E8-AD35C023635F}"/>
              </a:ext>
            </a:extLst>
          </p:cNvPr>
          <p:cNvSpPr txBox="1"/>
          <p:nvPr/>
        </p:nvSpPr>
        <p:spPr>
          <a:xfrm>
            <a:off x="1290952" y="2994368"/>
            <a:ext cx="9627078" cy="3693319"/>
          </a:xfrm>
          <a:prstGeom prst="rect">
            <a:avLst/>
          </a:prstGeom>
          <a:noFill/>
        </p:spPr>
        <p:txBody>
          <a:bodyPr wrap="square">
            <a:spAutoFit/>
          </a:bodyPr>
          <a:lstStyle/>
          <a:p>
            <a:r>
              <a:rPr lang="en-US" dirty="0"/>
              <a:t>2.a. Used by the Government with their Prime Contractor award. Note: Carry this number forward on subcontract DD 254s unless services required are not in direct support of a specific contract (ex. Guard Services, Janitorial) enter “Multiple Contracts” and check box 11.e (Perform Services Only)</a:t>
            </a:r>
          </a:p>
          <a:p>
            <a:endParaRPr lang="en-US" dirty="0"/>
          </a:p>
          <a:p>
            <a:r>
              <a:rPr lang="en-US" dirty="0"/>
              <a:t>2.b. Used by the Prime Contractor when flowing down to Subcontractor(s). Note: Typically, the Purchase Order (PO) number or contractual agreement number tied to the statement of work (SOW)</a:t>
            </a:r>
          </a:p>
          <a:p>
            <a:endParaRPr lang="en-US" dirty="0"/>
          </a:p>
          <a:p>
            <a:r>
              <a:rPr lang="en-US" dirty="0"/>
              <a:t>2.c. Used by both the government and contractor for solicitation purposes (Request for Information, Request for Proposal, etc.). This section cannot be used for actual award. Rather for award sections 2.a. or 2b. must be used. </a:t>
            </a:r>
          </a:p>
          <a:p>
            <a:endParaRPr lang="en-US" dirty="0"/>
          </a:p>
        </p:txBody>
      </p:sp>
    </p:spTree>
    <p:extLst>
      <p:ext uri="{BB962C8B-B14F-4D97-AF65-F5344CB8AC3E}">
        <p14:creationId xmlns:p14="http://schemas.microsoft.com/office/powerpoint/2010/main" val="18154723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D51A72-1CB5-BEF7-1911-994990C9395A}"/>
            </a:ext>
          </a:extLst>
        </p:cNvPr>
        <p:cNvGrpSpPr/>
        <p:nvPr/>
      </p:nvGrpSpPr>
      <p:grpSpPr>
        <a:xfrm>
          <a:off x="0" y="0"/>
          <a:ext cx="0" cy="0"/>
          <a:chOff x="0" y="0"/>
          <a:chExt cx="0" cy="0"/>
        </a:xfrm>
      </p:grpSpPr>
      <p:sp>
        <p:nvSpPr>
          <p:cNvPr id="50" name="Title 1">
            <a:extLst>
              <a:ext uri="{FF2B5EF4-FFF2-40B4-BE49-F238E27FC236}">
                <a16:creationId xmlns:a16="http://schemas.microsoft.com/office/drawing/2014/main" id="{ECBB9D2E-9A90-31A6-DB45-930F9B8FA4F8}"/>
              </a:ext>
            </a:extLst>
          </p:cNvPr>
          <p:cNvSpPr>
            <a:spLocks noGrp="1"/>
          </p:cNvSpPr>
          <p:nvPr>
            <p:ph type="title"/>
          </p:nvPr>
        </p:nvSpPr>
        <p:spPr>
          <a:xfrm>
            <a:off x="612648" y="504671"/>
            <a:ext cx="10983686" cy="684362"/>
          </a:xfrm>
        </p:spPr>
        <p:txBody>
          <a:bodyPr/>
          <a:lstStyle/>
          <a:p>
            <a:r>
              <a:rPr lang="en-US" dirty="0"/>
              <a:t>Explanation Guide – Block 3</a:t>
            </a:r>
          </a:p>
        </p:txBody>
      </p:sp>
      <p:pic>
        <p:nvPicPr>
          <p:cNvPr id="3" name="Picture 2">
            <a:extLst>
              <a:ext uri="{FF2B5EF4-FFF2-40B4-BE49-F238E27FC236}">
                <a16:creationId xmlns:a16="http://schemas.microsoft.com/office/drawing/2014/main" id="{4CA28C81-B493-E839-1510-9E527BE5AF70}"/>
              </a:ext>
            </a:extLst>
          </p:cNvPr>
          <p:cNvPicPr>
            <a:picLocks noChangeAspect="1"/>
          </p:cNvPicPr>
          <p:nvPr/>
        </p:nvPicPr>
        <p:blipFill>
          <a:blip r:embed="rId2"/>
          <a:stretch>
            <a:fillRect/>
          </a:stretch>
        </p:blipFill>
        <p:spPr>
          <a:xfrm>
            <a:off x="3999172" y="1790471"/>
            <a:ext cx="4210638" cy="1638529"/>
          </a:xfrm>
          <a:prstGeom prst="rect">
            <a:avLst/>
          </a:prstGeom>
        </p:spPr>
      </p:pic>
      <p:sp>
        <p:nvSpPr>
          <p:cNvPr id="6" name="TextBox 5">
            <a:extLst>
              <a:ext uri="{FF2B5EF4-FFF2-40B4-BE49-F238E27FC236}">
                <a16:creationId xmlns:a16="http://schemas.microsoft.com/office/drawing/2014/main" id="{596A3F6C-8FFF-000E-205B-20FA27C566A6}"/>
              </a:ext>
            </a:extLst>
          </p:cNvPr>
          <p:cNvSpPr txBox="1"/>
          <p:nvPr/>
        </p:nvSpPr>
        <p:spPr>
          <a:xfrm>
            <a:off x="1674962" y="3779172"/>
            <a:ext cx="8842075" cy="2308324"/>
          </a:xfrm>
          <a:prstGeom prst="rect">
            <a:avLst/>
          </a:prstGeom>
          <a:noFill/>
        </p:spPr>
        <p:txBody>
          <a:bodyPr wrap="square">
            <a:spAutoFit/>
          </a:bodyPr>
          <a:lstStyle/>
          <a:p>
            <a:r>
              <a:rPr lang="en-US" dirty="0"/>
              <a:t>3.a. Used for first version (prime, sub, or solicitation).</a:t>
            </a:r>
          </a:p>
          <a:p>
            <a:endParaRPr lang="en-US" dirty="0"/>
          </a:p>
          <a:p>
            <a:r>
              <a:rPr lang="en-US" dirty="0"/>
              <a:t>3.b. Used whenever an update is made to an original. </a:t>
            </a:r>
            <a:r>
              <a:rPr lang="en-US" b="1" dirty="0"/>
              <a:t>Note: Keep the original date intact – this ensures historical reference. </a:t>
            </a:r>
          </a:p>
          <a:p>
            <a:endParaRPr lang="en-US" dirty="0"/>
          </a:p>
          <a:p>
            <a:r>
              <a:rPr lang="en-US" dirty="0"/>
              <a:t>3.c. Used to denote that classified retention has been authorized by the government beyond the NISPOM two-year allowance. A Final DD 254 dictates protection for the retained classified information. </a:t>
            </a:r>
          </a:p>
        </p:txBody>
      </p:sp>
    </p:spTree>
    <p:extLst>
      <p:ext uri="{BB962C8B-B14F-4D97-AF65-F5344CB8AC3E}">
        <p14:creationId xmlns:p14="http://schemas.microsoft.com/office/powerpoint/2010/main" val="42200607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C5B77A-8292-0735-81A2-C379EA586641}"/>
            </a:ext>
          </a:extLst>
        </p:cNvPr>
        <p:cNvGrpSpPr/>
        <p:nvPr/>
      </p:nvGrpSpPr>
      <p:grpSpPr>
        <a:xfrm>
          <a:off x="0" y="0"/>
          <a:ext cx="0" cy="0"/>
          <a:chOff x="0" y="0"/>
          <a:chExt cx="0" cy="0"/>
        </a:xfrm>
      </p:grpSpPr>
      <p:sp>
        <p:nvSpPr>
          <p:cNvPr id="50" name="Title 1">
            <a:extLst>
              <a:ext uri="{FF2B5EF4-FFF2-40B4-BE49-F238E27FC236}">
                <a16:creationId xmlns:a16="http://schemas.microsoft.com/office/drawing/2014/main" id="{BB254DCD-C891-C018-3042-227060A116F7}"/>
              </a:ext>
            </a:extLst>
          </p:cNvPr>
          <p:cNvSpPr>
            <a:spLocks noGrp="1"/>
          </p:cNvSpPr>
          <p:nvPr>
            <p:ph type="title"/>
          </p:nvPr>
        </p:nvSpPr>
        <p:spPr>
          <a:xfrm>
            <a:off x="612648" y="504671"/>
            <a:ext cx="10983686" cy="684362"/>
          </a:xfrm>
        </p:spPr>
        <p:txBody>
          <a:bodyPr/>
          <a:lstStyle/>
          <a:p>
            <a:r>
              <a:rPr lang="en-US" dirty="0"/>
              <a:t>Explanation Guide – Block 4</a:t>
            </a:r>
          </a:p>
        </p:txBody>
      </p:sp>
      <p:pic>
        <p:nvPicPr>
          <p:cNvPr id="4" name="Picture 3">
            <a:extLst>
              <a:ext uri="{FF2B5EF4-FFF2-40B4-BE49-F238E27FC236}">
                <a16:creationId xmlns:a16="http://schemas.microsoft.com/office/drawing/2014/main" id="{EF5175A5-2D4B-57E1-41C7-E0B1568653D5}"/>
              </a:ext>
            </a:extLst>
          </p:cNvPr>
          <p:cNvPicPr>
            <a:picLocks noChangeAspect="1"/>
          </p:cNvPicPr>
          <p:nvPr/>
        </p:nvPicPr>
        <p:blipFill>
          <a:blip r:embed="rId2"/>
          <a:stretch>
            <a:fillRect/>
          </a:stretch>
        </p:blipFill>
        <p:spPr>
          <a:xfrm>
            <a:off x="1908143" y="2003996"/>
            <a:ext cx="8392696" cy="400106"/>
          </a:xfrm>
          <a:prstGeom prst="rect">
            <a:avLst/>
          </a:prstGeom>
        </p:spPr>
      </p:pic>
      <p:sp>
        <p:nvSpPr>
          <p:cNvPr id="3" name="TextBox 2">
            <a:extLst>
              <a:ext uri="{FF2B5EF4-FFF2-40B4-BE49-F238E27FC236}">
                <a16:creationId xmlns:a16="http://schemas.microsoft.com/office/drawing/2014/main" id="{74AEBCC9-AA49-AC4E-6F24-C0649136C42C}"/>
              </a:ext>
            </a:extLst>
          </p:cNvPr>
          <p:cNvSpPr txBox="1"/>
          <p:nvPr/>
        </p:nvSpPr>
        <p:spPr>
          <a:xfrm>
            <a:off x="1908143" y="3219065"/>
            <a:ext cx="8392696" cy="2308324"/>
          </a:xfrm>
          <a:prstGeom prst="rect">
            <a:avLst/>
          </a:prstGeom>
          <a:noFill/>
        </p:spPr>
        <p:txBody>
          <a:bodyPr wrap="square">
            <a:spAutoFit/>
          </a:bodyPr>
          <a:lstStyle/>
          <a:p>
            <a:r>
              <a:rPr lang="en-US" dirty="0"/>
              <a:t>4. Used when the new contract is a follow-on to the previous contract. Checking this block “Yes” allows for the classified holdings to be transferred from the old contract to the new contract; thus, there is no need for disposition of the previous contract’s classified information. Enter the previous contract number in the provided block. </a:t>
            </a:r>
          </a:p>
          <a:p>
            <a:endParaRPr lang="en-US" dirty="0"/>
          </a:p>
          <a:p>
            <a:r>
              <a:rPr lang="en-US" b="1" dirty="0"/>
              <a:t>Note: the government must first provide allowance before a contractor can flow-down to a subcontractor. </a:t>
            </a:r>
          </a:p>
        </p:txBody>
      </p:sp>
    </p:spTree>
    <p:extLst>
      <p:ext uri="{BB962C8B-B14F-4D97-AF65-F5344CB8AC3E}">
        <p14:creationId xmlns:p14="http://schemas.microsoft.com/office/powerpoint/2010/main" val="4293262748"/>
      </p:ext>
    </p:extLst>
  </p:cSld>
  <p:clrMapOvr>
    <a:masterClrMapping/>
  </p:clrMapOvr>
</p:sld>
</file>

<file path=ppt/theme/theme1.xml><?xml version="1.0" encoding="utf-8"?>
<a:theme xmlns:a="http://schemas.openxmlformats.org/drawingml/2006/main" name="1_Office Theme">
  <a:themeElements>
    <a:clrScheme name="Custom 20">
      <a:dk1>
        <a:srgbClr val="000000"/>
      </a:dk1>
      <a:lt1>
        <a:srgbClr val="FFFFFF"/>
      </a:lt1>
      <a:dk2>
        <a:srgbClr val="414042"/>
      </a:dk2>
      <a:lt2>
        <a:srgbClr val="F7F8F9"/>
      </a:lt2>
      <a:accent1>
        <a:srgbClr val="002F6C"/>
      </a:accent1>
      <a:accent2>
        <a:srgbClr val="00809E"/>
      </a:accent2>
      <a:accent3>
        <a:srgbClr val="00968F"/>
      </a:accent3>
      <a:accent4>
        <a:srgbClr val="F7D117"/>
      </a:accent4>
      <a:accent5>
        <a:srgbClr val="64B3E8"/>
      </a:accent5>
      <a:accent6>
        <a:srgbClr val="A4899F"/>
      </a:accent6>
      <a:hlink>
        <a:srgbClr val="0563C1"/>
      </a:hlink>
      <a:folHlink>
        <a:srgbClr val="A4899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ockheed Martin PowerPoint_2018_Blue-Title2" id="{FF18C928-1474-A540-8A09-1C36D92B1F60}" vid="{5E11714D-AF48-9E40-8241-CE818B50FA0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29BFE13F2C6DC4E8A742168C5E5E2A3" ma:contentTypeVersion="14" ma:contentTypeDescription="Create a new document." ma:contentTypeScope="" ma:versionID="a082aadc5a77c76dd8000842a024e569">
  <xsd:schema xmlns:xsd="http://www.w3.org/2001/XMLSchema" xmlns:xs="http://www.w3.org/2001/XMLSchema" xmlns:p="http://schemas.microsoft.com/office/2006/metadata/properties" xmlns:ns2="661bd46e-921f-4b2f-94f6-3f9bfcdede32" xmlns:ns3="1042a8a7-e606-4d6a-9cd6-c2fbda9658e7" targetNamespace="http://schemas.microsoft.com/office/2006/metadata/properties" ma:root="true" ma:fieldsID="64de9de73b9be1f9da216613206d2b41" ns2:_="" ns3:_="">
    <xsd:import namespace="661bd46e-921f-4b2f-94f6-3f9bfcdede32"/>
    <xsd:import namespace="1042a8a7-e606-4d6a-9cd6-c2fbda9658e7"/>
    <xsd:element name="properties">
      <xsd:complexType>
        <xsd:sequence>
          <xsd:element name="documentManagement">
            <xsd:complexType>
              <xsd:all>
                <xsd:element ref="ns2:TaxKeywordTaxHTField" minOccurs="0"/>
                <xsd:element ref="ns2:TaxCatchAll" minOccurs="0"/>
                <xsd:element ref="ns3:Info" minOccurs="0"/>
                <xsd:element ref="ns2:SIPLabel" minOccurs="0"/>
                <xsd:element ref="ns2:SIPLabel_ECICountry" minOccurs="0"/>
                <xsd:element ref="ns2:SIPLabel_OCI" minOccurs="0"/>
                <xsd:element ref="ns2:SIPLabel_TPPI" minOccurs="0"/>
                <xsd:element ref="ns2:SIPLabel_Specialty" minOccurs="0"/>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61bd46e-921f-4b2f-94f6-3f9bfcdede32" elementFormDefault="qualified">
    <xsd:import namespace="http://schemas.microsoft.com/office/2006/documentManagement/types"/>
    <xsd:import namespace="http://schemas.microsoft.com/office/infopath/2007/PartnerControls"/>
    <xsd:element name="TaxKeywordTaxHTField" ma:index="9" nillable="true" ma:taxonomy="true" ma:internalName="TaxKeywordTaxHTField" ma:taxonomyFieldName="Enterprise_x0020_Keywords" ma:displayName="Enterprise Keywords" ma:fieldId="{23f27201-bee3-471e-b2e7-b64fd8b7ca38}" ma:taxonomyMulti="true" ma:sspId="5f68076a-9896-4f70-850d-4130ed0339a6" ma:termSetId="00000000-0000-0000-0000-000000000000" ma:anchorId="00000000-0000-0000-0000-000000000000" ma:open="true" ma:isKeyword="true">
      <xsd:complexType>
        <xsd:sequence>
          <xsd:element ref="pc:Terms" minOccurs="0" maxOccurs="1"/>
        </xsd:sequence>
      </xsd:complexType>
    </xsd:element>
    <xsd:element name="TaxCatchAll" ma:index="10" nillable="true" ma:displayName="Taxonomy Catch All Column" ma:description="" ma:hidden="true" ma:list="{5dfc3885-0e86-4dcb-a692-351b8f83f0b3}" ma:internalName="TaxCatchAll" ma:showField="CatchAllData" ma:web="661bd46e-921f-4b2f-94f6-3f9bfcdede32">
      <xsd:complexType>
        <xsd:complexContent>
          <xsd:extension base="dms:MultiChoiceLookup">
            <xsd:sequence>
              <xsd:element name="Value" type="dms:Lookup" maxOccurs="unbounded" minOccurs="0" nillable="true"/>
            </xsd:sequence>
          </xsd:extension>
        </xsd:complexContent>
      </xsd:complexType>
    </xsd:element>
    <xsd:element name="SIPLabel" ma:index="12" nillable="true" ma:displayName="Sensitive Information Protection (SIP) Label" ma:internalName="SIPLabel" ma:requiredMultiChoice="true">
      <xsd:complexType>
        <xsd:complexContent>
          <xsd:extension base="dms:MultiChoice">
            <xsd:sequence>
              <xsd:element name="Value" maxOccurs="unbounded" minOccurs="0" nillable="true">
                <xsd:simpleType>
                  <xsd:restriction base="dms:Choice">
                    <xsd:enumeration value="Unrestricted"/>
                    <xsd:enumeration value="Lockheed Martin Proprietary Information (LMPI)"/>
                    <xsd:enumeration value="Export Controlled Information (ECI)"/>
                    <xsd:enumeration value="Attorney-Client Privileged Information and/or Attorney Work Product"/>
                    <xsd:enumeration value="Protected Information"/>
                    <xsd:enumeration value="Personal Information"/>
                    <xsd:enumeration value="Third Party Proprietary Information"/>
                    <xsd:enumeration value="Organizational Conflict of Interest (OCI)"/>
                    <xsd:enumeration value="Specialty Label"/>
                  </xsd:restriction>
                </xsd:simpleType>
              </xsd:element>
            </xsd:sequence>
          </xsd:extension>
        </xsd:complexContent>
      </xsd:complexType>
    </xsd:element>
    <xsd:element name="SIPLabel_ECICountry" ma:index="13" nillable="true" ma:displayName="Export Control Country of Jurisdiction" ma:internalName="SIPLabel_ECICountry">
      <xsd:complexType>
        <xsd:complexContent>
          <xsd:extension base="dms:MultiChoice">
            <xsd:sequence>
              <xsd:element name="Value" maxOccurs="unbounded" minOccurs="0" nillable="true">
                <xsd:simpleType>
                  <xsd:restriction base="dms:Choice">
                    <xsd:enumeration value="United States (US)"/>
                    <xsd:enumeration value="Canada (CA)"/>
                    <xsd:enumeration value="United Kingdom (GB)"/>
                    <xsd:enumeration value="Australia (AU)"/>
                    <xsd:enumeration value="Albania (AL)"/>
                    <xsd:enumeration value="Argentina (AR)"/>
                    <xsd:enumeration value="Bahrain (BH)"/>
                    <xsd:enumeration value="Belgium (BE)"/>
                    <xsd:enumeration value="Brazil (BR)"/>
                    <xsd:enumeration value="China (CN)"/>
                    <xsd:enumeration value="Colombia (CO)"/>
                    <xsd:enumeration value="Croatia (HR)"/>
                    <xsd:enumeration value="Denmark (DK)"/>
                    <xsd:enumeration value="Egypt (EG)"/>
                    <xsd:enumeration value="Finland (FI)"/>
                    <xsd:enumeration value="France (FR)"/>
                    <xsd:enumeration value="Germany (DE)"/>
                    <xsd:enumeration value="Greece (GR)"/>
                    <xsd:enumeration value="Guam (GU)"/>
                    <xsd:enumeration value="Hong Kong (HK)"/>
                    <xsd:enumeration value="India (IN)"/>
                    <xsd:enumeration value="Israel (IL)"/>
                    <xsd:enumeration value="Italy (IT)"/>
                    <xsd:enumeration value="Japan (JP)"/>
                    <xsd:enumeration value="Korea, Republic of (KR)"/>
                    <xsd:enumeration value="Kuwait (KW)"/>
                    <xsd:enumeration value="Malaysia (MY)"/>
                    <xsd:enumeration value="Mauritius (MU)"/>
                    <xsd:enumeration value="Mexico (MX)"/>
                    <xsd:enumeration value="Netherlands (NL)"/>
                    <xsd:enumeration value="New Zealand (NZ)"/>
                    <xsd:enumeration value="Norway (NO)"/>
                    <xsd:enumeration value="Philippines (PH)"/>
                    <xsd:enumeration value="Poland (PL)"/>
                    <xsd:enumeration value="Portugal (PT)"/>
                    <xsd:enumeration value="Puerto Rico (PR)"/>
                    <xsd:enumeration value="Romania (RO)"/>
                    <xsd:enumeration value="Saudi Arabia (SA)"/>
                    <xsd:enumeration value="Singapore (SG)"/>
                    <xsd:enumeration value="South Africa (ZA)"/>
                    <xsd:enumeration value="Spain (ES)"/>
                    <xsd:enumeration value="Sweden (SE)"/>
                    <xsd:enumeration value="Switzerland (CH)"/>
                    <xsd:enumeration value="Taiwan, Province of China (TW)"/>
                    <xsd:enumeration value="Thailand (TH)"/>
                    <xsd:enumeration value="Turkey (TR)"/>
                    <xsd:enumeration value="United Arab Emirates (AE)"/>
                    <xsd:enumeration value="Venezuela (VE)"/>
                    <xsd:enumeration value="Viet Nam (VN)"/>
                  </xsd:restriction>
                </xsd:simpleType>
              </xsd:element>
            </xsd:sequence>
          </xsd:extension>
        </xsd:complexContent>
      </xsd:complexType>
    </xsd:element>
    <xsd:element name="SIPLabel_OCI" ma:index="14" nillable="true" ma:displayName="Organizational Conflict of Interest" ma:internalName="SIPLabel_OCI">
      <xsd:simpleType>
        <xsd:restriction base="dms:Text"/>
      </xsd:simpleType>
    </xsd:element>
    <xsd:element name="SIPLabel_TPPI" ma:index="15" nillable="true" ma:displayName="Third Party" ma:internalName="SIPLabel_TPPI">
      <xsd:simpleType>
        <xsd:restriction base="dms:Text"/>
      </xsd:simpleType>
    </xsd:element>
    <xsd:element name="SIPLabel_Specialty" ma:index="16" nillable="true" ma:displayName="Specialty Label" ma:internalName="SIPLabel_Specialty">
      <xsd:complexType>
        <xsd:complexContent>
          <xsd:extension base="dms:MultiChoice">
            <xsd:sequence>
              <xsd:element name="Value" maxOccurs="unbounded" minOccurs="0" nillable="true">
                <xsd:simpleType>
                  <xsd:restriction base="dms:Choice">
                    <xsd:enumeration value="Controlled Unclassified Information"/>
                    <xsd:enumeration value="For Official Use Only"/>
                    <xsd:enumeration value="Law Enforcement Sensitive"/>
                    <xsd:enumeration value="UK OFFICIAL"/>
                    <xsd:enumeration value="UK OFFICIAL-SENSITIVE"/>
                  </xsd:restriction>
                </xsd:simpleType>
              </xsd:element>
            </xsd:sequence>
          </xsd:extension>
        </xsd:complexContent>
      </xsd:complexType>
    </xsd:element>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042a8a7-e606-4d6a-9cd6-c2fbda9658e7" elementFormDefault="qualified">
    <xsd:import namespace="http://schemas.microsoft.com/office/2006/documentManagement/types"/>
    <xsd:import namespace="http://schemas.microsoft.com/office/infopath/2007/PartnerControls"/>
    <xsd:element name="Info" ma:index="11" nillable="true" ma:displayName="Info" ma:internalName="Info">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661bd46e-921f-4b2f-94f6-3f9bfcdede32">
      <Value>34</Value>
      <Value>33</Value>
      <Value>32</Value>
      <Value>47</Value>
    </TaxCatchAll>
    <SIPLabel_Specialty xmlns="661bd46e-921f-4b2f-94f6-3f9bfcdede32"/>
    <SIPLabel_TPPI xmlns="661bd46e-921f-4b2f-94f6-3f9bfcdede32" xsi:nil="true"/>
    <TaxKeywordTaxHTField xmlns="661bd46e-921f-4b2f-94f6-3f9bfcdede32">
      <Terms xmlns="http://schemas.microsoft.com/office/infopath/2007/PartnerControls">
        <TermInfo xmlns="http://schemas.microsoft.com/office/infopath/2007/PartnerControls">
          <TermName xmlns="http://schemas.microsoft.com/office/infopath/2007/PartnerControls">Official</TermName>
          <TermId xmlns="http://schemas.microsoft.com/office/infopath/2007/PartnerControls">00000000-0000-0000-0000-000000000000</TermId>
        </TermInfo>
        <TermInfo xmlns="http://schemas.microsoft.com/office/infopath/2007/PartnerControls">
          <TermName xmlns="http://schemas.microsoft.com/office/infopath/2007/PartnerControls">template</TermName>
          <TermId xmlns="http://schemas.microsoft.com/office/infopath/2007/PartnerControls">00000000-0000-0000-0000-000000000000</TermId>
        </TermInfo>
        <TermInfo xmlns="http://schemas.microsoft.com/office/infopath/2007/PartnerControls">
          <TermName xmlns="http://schemas.microsoft.com/office/infopath/2007/PartnerControls">PowerPoint</TermName>
          <TermId xmlns="http://schemas.microsoft.com/office/infopath/2007/PartnerControls">00000000-0000-0000-0000-000000000000</TermId>
        </TermInfo>
        <TermInfo xmlns="http://schemas.microsoft.com/office/infopath/2007/PartnerControls">
          <TermName xmlns="http://schemas.microsoft.com/office/infopath/2007/PartnerControls">Unrestricted</TermName>
          <TermId xmlns="http://schemas.microsoft.com/office/infopath/2007/PartnerControls">00000000-0000-0000-0000-000000000000</TermId>
        </TermInfo>
      </Terms>
    </TaxKeywordTaxHTField>
    <SIPLabel_OCI xmlns="661bd46e-921f-4b2f-94f6-3f9bfcdede32" xsi:nil="true"/>
    <Info xmlns="1042a8a7-e606-4d6a-9cd6-c2fbda9658e7">2022 Template</Info>
    <SIPLabel_ECICountry xmlns="661bd46e-921f-4b2f-94f6-3f9bfcdede32"/>
    <SIPLabel xmlns="661bd46e-921f-4b2f-94f6-3f9bfcdede32">
      <Value>Unrestricted</Value>
    </SIPLabel>
    <SharedWithUsers xmlns="661bd46e-921f-4b2f-94f6-3f9bfcdede32">
      <UserInfo>
        <DisplayName>Akers, David (US)</DisplayName>
        <AccountId>79889</AccountId>
        <AccountType/>
      </UserInfo>
      <UserInfo>
        <DisplayName>Donald-Bryant, LORI A (US)</DisplayName>
        <AccountId>35318</AccountId>
        <AccountType/>
      </UserInfo>
      <UserInfo>
        <DisplayName>Bettes, Thomas N (US)</DisplayName>
        <AccountId>40020</AccountId>
        <AccountType/>
      </UserInfo>
      <UserInfo>
        <DisplayName>Austin, Timothy (US)</DisplayName>
        <AccountId>15542</AccountId>
        <AccountType/>
      </UserInfo>
      <UserInfo>
        <DisplayName>Heltke, DARRIN (US)</DisplayName>
        <AccountId>37278</AccountId>
        <AccountType/>
      </UserInfo>
      <UserInfo>
        <DisplayName>All Authenticated Users</DisplayName>
        <AccountId>196</AccountId>
        <AccountType/>
      </UserInfo>
      <UserInfo>
        <DisplayName>Tierney, Eileen M (US)</DisplayName>
        <AccountId>31759</AccountId>
        <AccountType/>
      </UserInfo>
      <UserInfo>
        <DisplayName>Pitts, Terri A (US)</DisplayName>
        <AccountId>2204</AccountId>
        <AccountType/>
      </UserInfo>
      <UserInfo>
        <DisplayName>Vaughn, LaSonya M (US)</DisplayName>
        <AccountId>6247</AccountId>
        <AccountType/>
      </UserInfo>
      <UserInfo>
        <DisplayName>Louis, Wolf (US)</DisplayName>
        <AccountId>31311</AccountId>
        <AccountType/>
      </UserInfo>
      <UserInfo>
        <DisplayName>Fiori, Rod S (US)</DisplayName>
        <AccountId>12700</AccountId>
        <AccountType/>
      </UserInfo>
      <UserInfo>
        <DisplayName>Keller, Joseph 1 (US)</DisplayName>
        <AccountId>55201</AccountId>
        <AccountType/>
      </UserInfo>
      <UserInfo>
        <DisplayName>Hart, Edward J (US)</DisplayName>
        <AccountId>84791</AccountId>
        <AccountType/>
      </UserInfo>
      <UserInfo>
        <DisplayName>Elson, Regina (US)</DisplayName>
        <AccountId>24674</AccountId>
        <AccountType/>
      </UserInfo>
      <UserInfo>
        <DisplayName>Nastelli, Anthony (US)</DisplayName>
        <AccountId>23022</AccountId>
        <AccountType/>
      </UserInfo>
      <UserInfo>
        <DisplayName>Bradley, Joshua L (US)</DisplayName>
        <AccountId>48768</AccountId>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1557034-4881-487C-BA74-FD168CBA930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61bd46e-921f-4b2f-94f6-3f9bfcdede32"/>
    <ds:schemaRef ds:uri="1042a8a7-e606-4d6a-9cd6-c2fbda9658e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099D200-8C76-4381-B149-0ABAA83066DA}">
  <ds:schemaRefs>
    <ds:schemaRef ds:uri="http://schemas.openxmlformats.org/package/2006/metadata/core-properties"/>
    <ds:schemaRef ds:uri="661bd46e-921f-4b2f-94f6-3f9bfcdede32"/>
    <ds:schemaRef ds:uri="http://purl.org/dc/dcmitype/"/>
    <ds:schemaRef ds:uri="http://schemas.microsoft.com/office/2006/documentManagement/types"/>
    <ds:schemaRef ds:uri="http://purl.org/dc/terms/"/>
    <ds:schemaRef ds:uri="http://purl.org/dc/elements/1.1/"/>
    <ds:schemaRef ds:uri="http://schemas.microsoft.com/office/2006/metadata/properties"/>
    <ds:schemaRef ds:uri="http://schemas.microsoft.com/office/infopath/2007/PartnerControls"/>
    <ds:schemaRef ds:uri="1042a8a7-e606-4d6a-9cd6-c2fbda9658e7"/>
    <ds:schemaRef ds:uri="http://www.w3.org/XML/1998/namespace"/>
  </ds:schemaRefs>
</ds:datastoreItem>
</file>

<file path=customXml/itemProps3.xml><?xml version="1.0" encoding="utf-8"?>
<ds:datastoreItem xmlns:ds="http://schemas.openxmlformats.org/officeDocument/2006/customXml" ds:itemID="{45D910FE-BA35-46CD-9006-7B6EAFC6271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21276</TotalTime>
  <Words>3993</Words>
  <Application>Microsoft Office PowerPoint</Application>
  <PresentationFormat>Widescreen</PresentationFormat>
  <Paragraphs>331</Paragraphs>
  <Slides>53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53</vt:i4>
      </vt:variant>
    </vt:vector>
  </HeadingPairs>
  <TitlesOfParts>
    <vt:vector size="58" baseType="lpstr">
      <vt:lpstr>Arial</vt:lpstr>
      <vt:lpstr>Arial Nova Cond</vt:lpstr>
      <vt:lpstr>Calibri</vt:lpstr>
      <vt:lpstr>Symbol</vt:lpstr>
      <vt:lpstr>1_Office Theme</vt:lpstr>
      <vt:lpstr>PowerPoint Presentation</vt:lpstr>
      <vt:lpstr>Agenda</vt:lpstr>
      <vt:lpstr>Purpose  </vt:lpstr>
      <vt:lpstr>General Principles</vt:lpstr>
      <vt:lpstr>Instructions for Completing DD FORM 254</vt:lpstr>
      <vt:lpstr>Explanation Guide – Block 1</vt:lpstr>
      <vt:lpstr>Explanation Guide – Block 2</vt:lpstr>
      <vt:lpstr>Explanation Guide – Block 3</vt:lpstr>
      <vt:lpstr>Explanation Guide – Block 4</vt:lpstr>
      <vt:lpstr>Explanation Guide – Block 5</vt:lpstr>
      <vt:lpstr>Explanation Guide – Block 6</vt:lpstr>
      <vt:lpstr>Explanation Guide – Block 7</vt:lpstr>
      <vt:lpstr>Explanation Guide – Block 8</vt:lpstr>
      <vt:lpstr>Explanation Guide – Block 9</vt:lpstr>
      <vt:lpstr>Explanation Guide – Block 10</vt:lpstr>
      <vt:lpstr>Explanation Guide – Block 10.a</vt:lpstr>
      <vt:lpstr>Explanation Guide – Block 10.b</vt:lpstr>
      <vt:lpstr>Explanation Guide – Block 10.c</vt:lpstr>
      <vt:lpstr>Explanation Guide – Block 10.d</vt:lpstr>
      <vt:lpstr>Explanation Guide – Block 10.e</vt:lpstr>
      <vt:lpstr>Explanation Guide – Block 10.e</vt:lpstr>
      <vt:lpstr>Explanation Guide – Block 10.f</vt:lpstr>
      <vt:lpstr>Explanation Guide – Block 10.g</vt:lpstr>
      <vt:lpstr>Explanation Guide – Block 10.h</vt:lpstr>
      <vt:lpstr>Explanation Guide – Block 10.i</vt:lpstr>
      <vt:lpstr>Explanation Guide – Block 10.j</vt:lpstr>
      <vt:lpstr>Explanation Guide – Block 10.k</vt:lpstr>
      <vt:lpstr>Explanation Guide – Block 11</vt:lpstr>
      <vt:lpstr>Explanation Guide – Block 11.a</vt:lpstr>
      <vt:lpstr>Explanation Guide – Block 11.b</vt:lpstr>
      <vt:lpstr>Explanation Guide – Block 11.c</vt:lpstr>
      <vt:lpstr>Explanation Guide – Block 11.d</vt:lpstr>
      <vt:lpstr>Explanation Guide – Block 11.e</vt:lpstr>
      <vt:lpstr>Explanation Guide – Block 11.f</vt:lpstr>
      <vt:lpstr>Explanation Guide – Block 11.g</vt:lpstr>
      <vt:lpstr>Explanation Guide – Block 11.h</vt:lpstr>
      <vt:lpstr>Explanation Guide – Block 11.i</vt:lpstr>
      <vt:lpstr>Explanation Guide – Block 11.j</vt:lpstr>
      <vt:lpstr>Explanation Guide – Block 11.k</vt:lpstr>
      <vt:lpstr>Explanation Guide – Block 11.l</vt:lpstr>
      <vt:lpstr>Explanation Guide – Block 11.m</vt:lpstr>
      <vt:lpstr>Explanation Guide – Block 12</vt:lpstr>
      <vt:lpstr>Explanation Guide – Block 13</vt:lpstr>
      <vt:lpstr>Explanation Guide – Block 14</vt:lpstr>
      <vt:lpstr>Explanation Guide – Block 15</vt:lpstr>
      <vt:lpstr>Explanation Guide – Block 16</vt:lpstr>
      <vt:lpstr>Explanation Guide – Block 17</vt:lpstr>
      <vt:lpstr>Explanation Guide – Block 18</vt:lpstr>
      <vt:lpstr>Resources</vt:lpstr>
      <vt:lpstr>Definitions</vt:lpstr>
      <vt:lpstr>Definitions</vt:lpstr>
      <vt:lpstr>Acronyms</vt:lpstr>
      <vt:lpstr>Acronyms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Steinbuch, Michael (US)</dc:creator>
  <cp:keywords>Unrestricted ; template; Official; PowerPoint</cp:keywords>
  <dc:description/>
  <cp:lastModifiedBy>Alberto, Dale W (US)</cp:lastModifiedBy>
  <cp:revision>169</cp:revision>
  <cp:lastPrinted>2025-01-30T15:29:53Z</cp:lastPrinted>
  <dcterms:created xsi:type="dcterms:W3CDTF">2018-09-19T12:26:03Z</dcterms:created>
  <dcterms:modified xsi:type="dcterms:W3CDTF">2025-08-08T20:16:01Z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0x010100A29BFE13F2C6DC4E8A742168C5E5E2A3</vt:lpwstr>
  </property>
  <property fmtid="{D5CDD505-2E9C-101B-9397-08002B2CF9AE}" pid="3" name="Enterprise Keywords">
    <vt:lpwstr>34;#Official|cf27d6ae-165f-4fd4-82df-b359670c06e5;#33;#template|aa6d2b24-3068-464c-b8a1-9c0912f06071;#32;#PowerPoint|fdd97a65-f75e-49d0-985b-95654da0a884;#47;#Unrestricted|70316ec3-66fc-49ab-8e57-7fe1d4753415</vt:lpwstr>
  </property>
  <property fmtid="{D5CDD505-2E9C-101B-9397-08002B2CF9AE}" pid="4" name="checkedProgramsCount">
    <vt:i4>0</vt:i4>
  </property>
  <property fmtid="{D5CDD505-2E9C-101B-9397-08002B2CF9AE}" pid="5" name="LM SIP Document Sensitivity">
    <vt:lpwstr/>
  </property>
  <property fmtid="{D5CDD505-2E9C-101B-9397-08002B2CF9AE}" pid="6" name="Document Author">
    <vt:lpwstr>ACCT04\e306855</vt:lpwstr>
  </property>
  <property fmtid="{D5CDD505-2E9C-101B-9397-08002B2CF9AE}" pid="7" name="Document Sensitivity">
    <vt:lpwstr>1</vt:lpwstr>
  </property>
  <property fmtid="{D5CDD505-2E9C-101B-9397-08002B2CF9AE}" pid="8" name="ThirdParty">
    <vt:lpwstr/>
  </property>
  <property fmtid="{D5CDD505-2E9C-101B-9397-08002B2CF9AE}" pid="9" name="OCI Restriction">
    <vt:bool>false</vt:bool>
  </property>
  <property fmtid="{D5CDD505-2E9C-101B-9397-08002B2CF9AE}" pid="10" name="OCI Additional Info">
    <vt:lpwstr/>
  </property>
  <property fmtid="{D5CDD505-2E9C-101B-9397-08002B2CF9AE}" pid="11" name="Allow Header Overwrite">
    <vt:bool>true</vt:bool>
  </property>
  <property fmtid="{D5CDD505-2E9C-101B-9397-08002B2CF9AE}" pid="12" name="Allow Footer Overwrite">
    <vt:bool>true</vt:bool>
  </property>
  <property fmtid="{D5CDD505-2E9C-101B-9397-08002B2CF9AE}" pid="13" name="Multiple Selected">
    <vt:lpwstr>-1</vt:lpwstr>
  </property>
  <property fmtid="{D5CDD505-2E9C-101B-9397-08002B2CF9AE}" pid="14" name="SIPLongWording">
    <vt:lpwstr>_x000d_
_x000d_
</vt:lpwstr>
  </property>
  <property fmtid="{D5CDD505-2E9C-101B-9397-08002B2CF9AE}" pid="15" name="ExpCountry">
    <vt:lpwstr/>
  </property>
  <property fmtid="{D5CDD505-2E9C-101B-9397-08002B2CF9AE}" pid="16" name="TextBoxAndDropdownValues">
    <vt:lpwstr/>
  </property>
  <property fmtid="{D5CDD505-2E9C-101B-9397-08002B2CF9AE}" pid="17" name="SecurityClassification">
    <vt:lpwstr/>
  </property>
  <property fmtid="{D5CDD505-2E9C-101B-9397-08002B2CF9AE}" pid="18" name="MSIP_Label_502bc7c3-f152-4da1-98bd-f7a1bebdf752_Enabled">
    <vt:lpwstr>true</vt:lpwstr>
  </property>
  <property fmtid="{D5CDD505-2E9C-101B-9397-08002B2CF9AE}" pid="19" name="MSIP_Label_502bc7c3-f152-4da1-98bd-f7a1bebdf752_SetDate">
    <vt:lpwstr>2024-11-13T18:33:07Z</vt:lpwstr>
  </property>
  <property fmtid="{D5CDD505-2E9C-101B-9397-08002B2CF9AE}" pid="20" name="MSIP_Label_502bc7c3-f152-4da1-98bd-f7a1bebdf752_Method">
    <vt:lpwstr>Privileged</vt:lpwstr>
  </property>
  <property fmtid="{D5CDD505-2E9C-101B-9397-08002B2CF9AE}" pid="21" name="MSIP_Label_502bc7c3-f152-4da1-98bd-f7a1bebdf752_Name">
    <vt:lpwstr>Unrestricted</vt:lpwstr>
  </property>
  <property fmtid="{D5CDD505-2E9C-101B-9397-08002B2CF9AE}" pid="22" name="MSIP_Label_502bc7c3-f152-4da1-98bd-f7a1bebdf752_SiteId">
    <vt:lpwstr>b18f006c-b0fc-467d-b23a-a35b5695b5dc</vt:lpwstr>
  </property>
  <property fmtid="{D5CDD505-2E9C-101B-9397-08002B2CF9AE}" pid="23" name="MSIP_Label_502bc7c3-f152-4da1-98bd-f7a1bebdf752_ActionId">
    <vt:lpwstr>ced648dd-3685-439b-9b88-40f499b41499</vt:lpwstr>
  </property>
  <property fmtid="{D5CDD505-2E9C-101B-9397-08002B2CF9AE}" pid="24" name="MSIP_Label_502bc7c3-f152-4da1-98bd-f7a1bebdf752_ContentBits">
    <vt:lpwstr>0</vt:lpwstr>
  </property>
</Properties>
</file>